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4"/>
  </p:sldMasterIdLst>
  <p:notesMasterIdLst>
    <p:notesMasterId r:id="rId20"/>
  </p:notesMasterIdLst>
  <p:sldIdLst>
    <p:sldId id="256" r:id="rId5"/>
    <p:sldId id="259" r:id="rId6"/>
    <p:sldId id="309" r:id="rId7"/>
    <p:sldId id="286" r:id="rId8"/>
    <p:sldId id="317" r:id="rId9"/>
    <p:sldId id="316" r:id="rId10"/>
    <p:sldId id="308" r:id="rId11"/>
    <p:sldId id="307" r:id="rId12"/>
    <p:sldId id="310" r:id="rId13"/>
    <p:sldId id="311" r:id="rId14"/>
    <p:sldId id="315" r:id="rId15"/>
    <p:sldId id="313" r:id="rId16"/>
    <p:sldId id="314" r:id="rId17"/>
    <p:sldId id="260" r:id="rId18"/>
    <p:sldId id="269" r:id="rId19"/>
  </p:sldIdLst>
  <p:sldSz cx="9144000" cy="5143500" type="screen16x9"/>
  <p:notesSz cx="6858000" cy="9144000"/>
  <p:embeddedFontLst>
    <p:embeddedFont>
      <p:font typeface="Arimo" panose="020B0604020202020204" charset="0"/>
      <p:regular r:id="rId21"/>
      <p:bold r:id="rId22"/>
      <p:italic r:id="rId23"/>
      <p:boldItalic r:id="rId24"/>
    </p:embeddedFont>
    <p:embeddedFont>
      <p:font typeface="Bebas Neue" panose="020B0604020202020204" charset="0"/>
      <p:regular r:id="rId25"/>
    </p:embeddedFont>
    <p:embeddedFont>
      <p:font typeface="Epilogue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07F91294-65B6-4F7A-B2BD-6A2E7BEBF762}">
          <p14:sldIdLst>
            <p14:sldId id="256"/>
            <p14:sldId id="259"/>
            <p14:sldId id="309"/>
            <p14:sldId id="286"/>
            <p14:sldId id="317"/>
            <p14:sldId id="316"/>
            <p14:sldId id="308"/>
            <p14:sldId id="307"/>
            <p14:sldId id="310"/>
            <p14:sldId id="311"/>
            <p14:sldId id="315"/>
            <p14:sldId id="313"/>
            <p14:sldId id="314"/>
            <p14:sldId id="260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2" orient="horz" pos="1620">
          <p15:clr>
            <a:srgbClr val="A4A3A4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58FF58-D9C1-090B-F3B9-9F40F8403B46}" v="43" dt="2024-10-03T13:31:33.800"/>
    <p1510:client id="{40C3AD23-7254-43C4-9984-2CA8AC535B21}" v="1" dt="2024-10-03T11:41:26.610"/>
    <p1510:client id="{6FA5C6A9-795E-4922-9D1C-9BE61D2D1A79}" v="30" dt="2024-10-03T10:55:32.485"/>
    <p1510:client id="{7E750C79-83A3-46F6-B242-4E0FBB9C6068}" v="11" dt="2024-10-03T10:15:23.917"/>
    <p1510:client id="{A239F5A9-6133-401A-8B24-1E132BB4B618}" v="20" dt="2024-10-03T09:44:37.527"/>
    <p1510:client id="{B1140FA2-6BA0-48B8-9983-AD996CD3912D}" v="241" dt="2024-10-03T11:27:52.218"/>
    <p1510:client id="{B75D3946-2992-484E-982E-E6389580DE51}" v="26" dt="2024-10-03T13:34:34.216"/>
    <p1510:client id="{BE696287-E324-4D57-857B-5A78691E8246}" v="61" dt="2024-10-03T13:40:42.403"/>
    <p1510:client id="{E47BF70E-9CC5-4FB1-A5F3-85450BEDB467}" v="156" dt="2024-10-03T10:52:50.732"/>
  </p1510:revLst>
</p1510:revInfo>
</file>

<file path=ppt/tableStyles.xml><?xml version="1.0" encoding="utf-8"?>
<a:tblStyleLst xmlns:a="http://schemas.openxmlformats.org/drawingml/2006/main" def="{F6AFE39A-49F1-420B-8224-75B4495C8EDD}">
  <a:tblStyle styleId="{F6AFE39A-49F1-420B-8224-75B4495C8ED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" Type="http://schemas.openxmlformats.org/officeDocument/2006/relationships/customXml" Target="../customXml/item3.xml"/><Relationship Id="rId21" Type="http://schemas.openxmlformats.org/officeDocument/2006/relationships/font" Target="fonts/font1.fntdata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sco Carreira" userId="S::vascocarreira03@ua.pt::a849f2b9-aa2a-45c8-ab93-8b3558b074e8" providerId="AD" clId="Web-{B75D3946-2992-484E-982E-E6389580DE51}"/>
    <pc:docChg chg="modSld">
      <pc:chgData name="Vasco Carreira" userId="S::vascocarreira03@ua.pt::a849f2b9-aa2a-45c8-ab93-8b3558b074e8" providerId="AD" clId="Web-{B75D3946-2992-484E-982E-E6389580DE51}" dt="2024-10-03T13:34:33.075" v="24" actId="20577"/>
      <pc:docMkLst>
        <pc:docMk/>
      </pc:docMkLst>
      <pc:sldChg chg="modSp">
        <pc:chgData name="Vasco Carreira" userId="S::vascocarreira03@ua.pt::a849f2b9-aa2a-45c8-ab93-8b3558b074e8" providerId="AD" clId="Web-{B75D3946-2992-484E-982E-E6389580DE51}" dt="2024-10-03T13:34:33.075" v="24" actId="20577"/>
        <pc:sldMkLst>
          <pc:docMk/>
          <pc:sldMk cId="0" sldId="256"/>
        </pc:sldMkLst>
        <pc:spChg chg="mod">
          <ac:chgData name="Vasco Carreira" userId="S::vascocarreira03@ua.pt::a849f2b9-aa2a-45c8-ab93-8b3558b074e8" providerId="AD" clId="Web-{B75D3946-2992-484E-982E-E6389580DE51}" dt="2024-10-03T13:34:33.075" v="24" actId="20577"/>
          <ac:spMkLst>
            <pc:docMk/>
            <pc:sldMk cId="0" sldId="256"/>
            <ac:spMk id="199" creationId="{00000000-0000-0000-0000-000000000000}"/>
          </ac:spMkLst>
        </pc:spChg>
      </pc:sldChg>
    </pc:docChg>
  </pc:docChgLst>
  <pc:docChgLst>
    <pc:chgData name="Antonio Alcoforado" userId="S::antonio23@ua.pt::16de4636-adfe-4c4f-8a1f-b6f6bdbe428a" providerId="AD" clId="Web-{0C58FF58-D9C1-090B-F3B9-9F40F8403B46}"/>
    <pc:docChg chg="modSld">
      <pc:chgData name="Antonio Alcoforado" userId="S::antonio23@ua.pt::16de4636-adfe-4c4f-8a1f-b6f6bdbe428a" providerId="AD" clId="Web-{0C58FF58-D9C1-090B-F3B9-9F40F8403B46}" dt="2024-10-03T13:31:33.800" v="39" actId="1076"/>
      <pc:docMkLst>
        <pc:docMk/>
      </pc:docMkLst>
      <pc:sldChg chg="addSp delSp modSp">
        <pc:chgData name="Antonio Alcoforado" userId="S::antonio23@ua.pt::16de4636-adfe-4c4f-8a1f-b6f6bdbe428a" providerId="AD" clId="Web-{0C58FF58-D9C1-090B-F3B9-9F40F8403B46}" dt="2024-10-03T13:31:33.800" v="39" actId="1076"/>
        <pc:sldMkLst>
          <pc:docMk/>
          <pc:sldMk cId="2975882500" sldId="310"/>
        </pc:sldMkLst>
        <pc:spChg chg="add mod">
          <ac:chgData name="Antonio Alcoforado" userId="S::antonio23@ua.pt::16de4636-adfe-4c4f-8a1f-b6f6bdbe428a" providerId="AD" clId="Web-{0C58FF58-D9C1-090B-F3B9-9F40F8403B46}" dt="2024-10-03T13:31:33.800" v="39" actId="1076"/>
          <ac:spMkLst>
            <pc:docMk/>
            <pc:sldMk cId="2975882500" sldId="310"/>
            <ac:spMk id="6" creationId="{BD6CA25A-19E2-26D2-482C-4D32A9966B7B}"/>
          </ac:spMkLst>
        </pc:spChg>
        <pc:picChg chg="mod">
          <ac:chgData name="Antonio Alcoforado" userId="S::antonio23@ua.pt::16de4636-adfe-4c4f-8a1f-b6f6bdbe428a" providerId="AD" clId="Web-{0C58FF58-D9C1-090B-F3B9-9F40F8403B46}" dt="2024-10-03T13:18:38.974" v="6" actId="1076"/>
          <ac:picMkLst>
            <pc:docMk/>
            <pc:sldMk cId="2975882500" sldId="310"/>
            <ac:picMk id="2" creationId="{D230DC0D-F0B6-7301-D531-E881AE0B60D1}"/>
          </ac:picMkLst>
        </pc:picChg>
        <pc:picChg chg="del">
          <ac:chgData name="Antonio Alcoforado" userId="S::antonio23@ua.pt::16de4636-adfe-4c4f-8a1f-b6f6bdbe428a" providerId="AD" clId="Web-{0C58FF58-D9C1-090B-F3B9-9F40F8403B46}" dt="2024-10-03T13:18:25.051" v="0"/>
          <ac:picMkLst>
            <pc:docMk/>
            <pc:sldMk cId="2975882500" sldId="310"/>
            <ac:picMk id="3" creationId="{551CAF36-E2EC-025A-C7F8-EFA1A6C1C0A3}"/>
          </ac:picMkLst>
        </pc:picChg>
        <pc:picChg chg="add mod">
          <ac:chgData name="Antonio Alcoforado" userId="S::antonio23@ua.pt::16de4636-adfe-4c4f-8a1f-b6f6bdbe428a" providerId="AD" clId="Web-{0C58FF58-D9C1-090B-F3B9-9F40F8403B46}" dt="2024-10-03T13:18:37.302" v="5" actId="1076"/>
          <ac:picMkLst>
            <pc:docMk/>
            <pc:sldMk cId="2975882500" sldId="310"/>
            <ac:picMk id="5" creationId="{9259FA51-55C1-4E43-9CE9-D1FC1B08E9D5}"/>
          </ac:picMkLst>
        </pc:picChg>
      </pc:sldChg>
      <pc:sldChg chg="modSp">
        <pc:chgData name="Antonio Alcoforado" userId="S::antonio23@ua.pt::16de4636-adfe-4c4f-8a1f-b6f6bdbe428a" providerId="AD" clId="Web-{0C58FF58-D9C1-090B-F3B9-9F40F8403B46}" dt="2024-10-03T13:21:15.511" v="30" actId="20577"/>
        <pc:sldMkLst>
          <pc:docMk/>
          <pc:sldMk cId="1284105983" sldId="311"/>
        </pc:sldMkLst>
        <pc:spChg chg="mod">
          <ac:chgData name="Antonio Alcoforado" userId="S::antonio23@ua.pt::16de4636-adfe-4c4f-8a1f-b6f6bdbe428a" providerId="AD" clId="Web-{0C58FF58-D9C1-090B-F3B9-9F40F8403B46}" dt="2024-10-03T13:21:15.511" v="30" actId="20577"/>
          <ac:spMkLst>
            <pc:docMk/>
            <pc:sldMk cId="1284105983" sldId="311"/>
            <ac:spMk id="6156" creationId="{00000000-0000-0000-0000-000000000000}"/>
          </ac:spMkLst>
        </pc:spChg>
      </pc:sldChg>
      <pc:sldChg chg="addSp delSp modSp">
        <pc:chgData name="Antonio Alcoforado" userId="S::antonio23@ua.pt::16de4636-adfe-4c4f-8a1f-b6f6bdbe428a" providerId="AD" clId="Web-{0C58FF58-D9C1-090B-F3B9-9F40F8403B46}" dt="2024-10-03T13:20:38.353" v="19" actId="1076"/>
        <pc:sldMkLst>
          <pc:docMk/>
          <pc:sldMk cId="900994204" sldId="315"/>
        </pc:sldMkLst>
        <pc:picChg chg="mod">
          <ac:chgData name="Antonio Alcoforado" userId="S::antonio23@ua.pt::16de4636-adfe-4c4f-8a1f-b6f6bdbe428a" providerId="AD" clId="Web-{0C58FF58-D9C1-090B-F3B9-9F40F8403B46}" dt="2024-10-03T13:19:31.194" v="10" actId="1076"/>
          <ac:picMkLst>
            <pc:docMk/>
            <pc:sldMk cId="900994204" sldId="315"/>
            <ac:picMk id="2" creationId="{0AFED8C3-B0B3-F47C-DA66-F7FBA9E68644}"/>
          </ac:picMkLst>
        </pc:picChg>
        <pc:picChg chg="del">
          <ac:chgData name="Antonio Alcoforado" userId="S::antonio23@ua.pt::16de4636-adfe-4c4f-8a1f-b6f6bdbe428a" providerId="AD" clId="Web-{0C58FF58-D9C1-090B-F3B9-9F40F8403B46}" dt="2024-10-03T13:19:26.647" v="7"/>
          <ac:picMkLst>
            <pc:docMk/>
            <pc:sldMk cId="900994204" sldId="315"/>
            <ac:picMk id="3" creationId="{3A1EB9C9-45F0-7B37-DAF7-C4E6870A7065}"/>
          </ac:picMkLst>
        </pc:picChg>
        <pc:picChg chg="add del mod">
          <ac:chgData name="Antonio Alcoforado" userId="S::antonio23@ua.pt::16de4636-adfe-4c4f-8a1f-b6f6bdbe428a" providerId="AD" clId="Web-{0C58FF58-D9C1-090B-F3B9-9F40F8403B46}" dt="2024-10-03T13:20:18.884" v="13"/>
          <ac:picMkLst>
            <pc:docMk/>
            <pc:sldMk cId="900994204" sldId="315"/>
            <ac:picMk id="5" creationId="{9AB1416B-6DCD-DD2B-21A8-5D7A7FED995C}"/>
          </ac:picMkLst>
        </pc:picChg>
        <pc:picChg chg="add mod modCrop">
          <ac:chgData name="Antonio Alcoforado" userId="S::antonio23@ua.pt::16de4636-adfe-4c4f-8a1f-b6f6bdbe428a" providerId="AD" clId="Web-{0C58FF58-D9C1-090B-F3B9-9F40F8403B46}" dt="2024-10-03T13:20:38.353" v="19" actId="1076"/>
          <ac:picMkLst>
            <pc:docMk/>
            <pc:sldMk cId="900994204" sldId="315"/>
            <ac:picMk id="6" creationId="{8253DA57-FA23-6D40-61FE-E873F349AB74}"/>
          </ac:picMkLst>
        </pc:picChg>
      </pc:sldChg>
    </pc:docChg>
  </pc:docChgLst>
  <pc:docChgLst>
    <pc:chgData name="Magner Gusse" userId="6cc62592-8370-4c07-99fc-c5a14a6b9a32" providerId="ADAL" clId="{BE696287-E324-4D57-857B-5A78691E8246}"/>
    <pc:docChg chg="undo custSel addSld delSld modSld sldOrd modMainMaster modSection">
      <pc:chgData name="Magner Gusse" userId="6cc62592-8370-4c07-99fc-c5a14a6b9a32" providerId="ADAL" clId="{BE696287-E324-4D57-857B-5A78691E8246}" dt="2024-10-03T13:40:42.405" v="84"/>
      <pc:docMkLst>
        <pc:docMk/>
      </pc:docMkLst>
      <pc:sldChg chg="modSp mod">
        <pc:chgData name="Magner Gusse" userId="6cc62592-8370-4c07-99fc-c5a14a6b9a32" providerId="ADAL" clId="{BE696287-E324-4D57-857B-5A78691E8246}" dt="2024-10-03T13:33:50.629" v="59" actId="20577"/>
        <pc:sldMkLst>
          <pc:docMk/>
          <pc:sldMk cId="0" sldId="256"/>
        </pc:sldMkLst>
        <pc:spChg chg="mod">
          <ac:chgData name="Magner Gusse" userId="6cc62592-8370-4c07-99fc-c5a14a6b9a32" providerId="ADAL" clId="{BE696287-E324-4D57-857B-5A78691E8246}" dt="2024-10-03T13:33:50.629" v="59" actId="20577"/>
          <ac:spMkLst>
            <pc:docMk/>
            <pc:sldMk cId="0" sldId="256"/>
            <ac:spMk id="199" creationId="{00000000-0000-0000-0000-000000000000}"/>
          </ac:spMkLst>
        </pc:spChg>
      </pc:sldChg>
      <pc:sldChg chg="addSp modSp mod">
        <pc:chgData name="Magner Gusse" userId="6cc62592-8370-4c07-99fc-c5a14a6b9a32" providerId="ADAL" clId="{BE696287-E324-4D57-857B-5A78691E8246}" dt="2024-10-03T13:11:00.581" v="31" actId="20577"/>
        <pc:sldMkLst>
          <pc:docMk/>
          <pc:sldMk cId="1349608339" sldId="309"/>
        </pc:sldMkLst>
        <pc:spChg chg="add mod">
          <ac:chgData name="Magner Gusse" userId="6cc62592-8370-4c07-99fc-c5a14a6b9a32" providerId="ADAL" clId="{BE696287-E324-4D57-857B-5A78691E8246}" dt="2024-10-03T13:11:00.581" v="31" actId="20577"/>
          <ac:spMkLst>
            <pc:docMk/>
            <pc:sldMk cId="1349608339" sldId="309"/>
            <ac:spMk id="3" creationId="{17759B8A-A5AB-6F83-F23C-6D44663DE075}"/>
          </ac:spMkLst>
        </pc:spChg>
        <pc:spChg chg="mod">
          <ac:chgData name="Magner Gusse" userId="6cc62592-8370-4c07-99fc-c5a14a6b9a32" providerId="ADAL" clId="{BE696287-E324-4D57-857B-5A78691E8246}" dt="2024-10-03T13:03:31.799" v="17" actId="20577"/>
          <ac:spMkLst>
            <pc:docMk/>
            <pc:sldMk cId="1349608339" sldId="309"/>
            <ac:spMk id="4196" creationId="{00000000-0000-0000-0000-000000000000}"/>
          </ac:spMkLst>
        </pc:spChg>
      </pc:sldChg>
      <pc:sldChg chg="del">
        <pc:chgData name="Magner Gusse" userId="6cc62592-8370-4c07-99fc-c5a14a6b9a32" providerId="ADAL" clId="{BE696287-E324-4D57-857B-5A78691E8246}" dt="2024-10-03T13:03:36.019" v="18" actId="47"/>
        <pc:sldMkLst>
          <pc:docMk/>
          <pc:sldMk cId="3447300265" sldId="312"/>
        </pc:sldMkLst>
      </pc:sldChg>
      <pc:sldChg chg="addSp modSp add mod ord">
        <pc:chgData name="Magner Gusse" userId="6cc62592-8370-4c07-99fc-c5a14a6b9a32" providerId="ADAL" clId="{BE696287-E324-4D57-857B-5A78691E8246}" dt="2024-10-03T13:40:42.405" v="84"/>
        <pc:sldMkLst>
          <pc:docMk/>
          <pc:sldMk cId="1384603884" sldId="316"/>
        </pc:sldMkLst>
        <pc:spChg chg="add mod">
          <ac:chgData name="Magner Gusse" userId="6cc62592-8370-4c07-99fc-c5a14a6b9a32" providerId="ADAL" clId="{BE696287-E324-4D57-857B-5A78691E8246}" dt="2024-10-03T13:32:52.935" v="44" actId="1076"/>
          <ac:spMkLst>
            <pc:docMk/>
            <pc:sldMk cId="1384603884" sldId="316"/>
            <ac:spMk id="3" creationId="{9E236CB9-BDA9-14A1-3138-47D391324264}"/>
          </ac:spMkLst>
        </pc:spChg>
        <pc:spChg chg="add mod">
          <ac:chgData name="Magner Gusse" userId="6cc62592-8370-4c07-99fc-c5a14a6b9a32" providerId="ADAL" clId="{BE696287-E324-4D57-857B-5A78691E8246}" dt="2024-10-03T13:32:41.545" v="42" actId="571"/>
          <ac:spMkLst>
            <pc:docMk/>
            <pc:sldMk cId="1384603884" sldId="316"/>
            <ac:spMk id="5" creationId="{F681D17C-CB9F-982E-FA90-DFCF25511D00}"/>
          </ac:spMkLst>
        </pc:spChg>
        <pc:picChg chg="add mod">
          <ac:chgData name="Magner Gusse" userId="6cc62592-8370-4c07-99fc-c5a14a6b9a32" providerId="ADAL" clId="{BE696287-E324-4D57-857B-5A78691E8246}" dt="2024-10-03T13:32:41.545" v="42" actId="571"/>
          <ac:picMkLst>
            <pc:docMk/>
            <pc:sldMk cId="1384603884" sldId="316"/>
            <ac:picMk id="4" creationId="{1E5337CC-F916-8EBE-2692-3DA01BEF4520}"/>
          </ac:picMkLst>
        </pc:picChg>
        <pc:picChg chg="mod">
          <ac:chgData name="Magner Gusse" userId="6cc62592-8370-4c07-99fc-c5a14a6b9a32" providerId="ADAL" clId="{BE696287-E324-4D57-857B-5A78691E8246}" dt="2024-10-03T13:32:39.116" v="40" actId="1076"/>
          <ac:picMkLst>
            <pc:docMk/>
            <pc:sldMk cId="1384603884" sldId="316"/>
            <ac:picMk id="13" creationId="{239C8013-43FF-7BFA-A028-73A14D77FDDF}"/>
          </ac:picMkLst>
        </pc:picChg>
      </pc:sldChg>
      <pc:sldChg chg="addSp delSp modSp add mod ord">
        <pc:chgData name="Magner Gusse" userId="6cc62592-8370-4c07-99fc-c5a14a6b9a32" providerId="ADAL" clId="{BE696287-E324-4D57-857B-5A78691E8246}" dt="2024-10-03T13:40:30.302" v="80"/>
        <pc:sldMkLst>
          <pc:docMk/>
          <pc:sldMk cId="4235101596" sldId="317"/>
        </pc:sldMkLst>
        <pc:picChg chg="add mod">
          <ac:chgData name="Magner Gusse" userId="6cc62592-8370-4c07-99fc-c5a14a6b9a32" providerId="ADAL" clId="{BE696287-E324-4D57-857B-5A78691E8246}" dt="2024-10-03T13:39:19.834" v="77" actId="1076"/>
          <ac:picMkLst>
            <pc:docMk/>
            <pc:sldMk cId="4235101596" sldId="317"/>
            <ac:picMk id="4" creationId="{1E182A99-3A9C-8C2D-DCC4-2A1D2CCA1462}"/>
          </ac:picMkLst>
        </pc:picChg>
        <pc:picChg chg="add mod">
          <ac:chgData name="Magner Gusse" userId="6cc62592-8370-4c07-99fc-c5a14a6b9a32" providerId="ADAL" clId="{BE696287-E324-4D57-857B-5A78691E8246}" dt="2024-10-03T13:39:25.096" v="78" actId="1076"/>
          <ac:picMkLst>
            <pc:docMk/>
            <pc:sldMk cId="4235101596" sldId="317"/>
            <ac:picMk id="6" creationId="{A7E365B2-4E44-BF2F-099A-596EF63FB85A}"/>
          </ac:picMkLst>
        </pc:picChg>
        <pc:picChg chg="del">
          <ac:chgData name="Magner Gusse" userId="6cc62592-8370-4c07-99fc-c5a14a6b9a32" providerId="ADAL" clId="{BE696287-E324-4D57-857B-5A78691E8246}" dt="2024-10-03T13:37:18.875" v="63" actId="478"/>
          <ac:picMkLst>
            <pc:docMk/>
            <pc:sldMk cId="4235101596" sldId="317"/>
            <ac:picMk id="11" creationId="{A934D591-851E-6FB0-9ABB-3E47291EA459}"/>
          </ac:picMkLst>
        </pc:picChg>
        <pc:picChg chg="del">
          <ac:chgData name="Magner Gusse" userId="6cc62592-8370-4c07-99fc-c5a14a6b9a32" providerId="ADAL" clId="{BE696287-E324-4D57-857B-5A78691E8246}" dt="2024-10-03T13:38:55.364" v="69" actId="478"/>
          <ac:picMkLst>
            <pc:docMk/>
            <pc:sldMk cId="4235101596" sldId="317"/>
            <ac:picMk id="13" creationId="{239C8013-43FF-7BFA-A028-73A14D77FDDF}"/>
          </ac:picMkLst>
        </pc:picChg>
      </pc:sldChg>
      <pc:sldMasterChg chg="delSldLayout modSldLayout">
        <pc:chgData name="Magner Gusse" userId="6cc62592-8370-4c07-99fc-c5a14a6b9a32" providerId="ADAL" clId="{BE696287-E324-4D57-857B-5A78691E8246}" dt="2024-10-03T13:10:11.212" v="27"/>
        <pc:sldMasterMkLst>
          <pc:docMk/>
          <pc:sldMasterMk cId="0" sldId="2147483678"/>
        </pc:sldMasterMkLst>
        <pc:sldLayoutChg chg="addSp modSp">
          <pc:chgData name="Magner Gusse" userId="6cc62592-8370-4c07-99fc-c5a14a6b9a32" providerId="ADAL" clId="{BE696287-E324-4D57-857B-5A78691E8246}" dt="2024-10-03T13:09:30.028" v="19"/>
          <pc:sldLayoutMkLst>
            <pc:docMk/>
            <pc:sldMasterMk cId="0" sldId="2147483678"/>
            <pc:sldLayoutMk cId="0" sldId="2147483648"/>
          </pc:sldLayoutMkLst>
          <pc:spChg chg="add mod">
            <ac:chgData name="Magner Gusse" userId="6cc62592-8370-4c07-99fc-c5a14a6b9a32" providerId="ADAL" clId="{BE696287-E324-4D57-857B-5A78691E8246}" dt="2024-10-03T13:09:30.028" v="19"/>
            <ac:spMkLst>
              <pc:docMk/>
              <pc:sldMasterMk cId="0" sldId="2147483678"/>
              <pc:sldLayoutMk cId="0" sldId="2147483648"/>
              <ac:spMk id="2" creationId="{E4587EFC-C984-CC47-16E8-8AC90FC6C857}"/>
            </ac:spMkLst>
          </pc:spChg>
          <pc:spChg chg="add mod">
            <ac:chgData name="Magner Gusse" userId="6cc62592-8370-4c07-99fc-c5a14a6b9a32" providerId="ADAL" clId="{BE696287-E324-4D57-857B-5A78691E8246}" dt="2024-10-03T13:09:30.028" v="19"/>
            <ac:spMkLst>
              <pc:docMk/>
              <pc:sldMasterMk cId="0" sldId="2147483678"/>
              <pc:sldLayoutMk cId="0" sldId="2147483648"/>
              <ac:spMk id="3" creationId="{F3AA146A-180C-CF35-13B2-4DE52DCC051A}"/>
            </ac:spMkLst>
          </pc:spChg>
        </pc:sldLayoutChg>
        <pc:sldLayoutChg chg="addSp modSp">
          <pc:chgData name="Magner Gusse" userId="6cc62592-8370-4c07-99fc-c5a14a6b9a32" providerId="ADAL" clId="{BE696287-E324-4D57-857B-5A78691E8246}" dt="2024-10-03T13:09:33.852" v="20"/>
          <pc:sldLayoutMkLst>
            <pc:docMk/>
            <pc:sldMasterMk cId="0" sldId="2147483678"/>
            <pc:sldLayoutMk cId="0" sldId="2147483649"/>
          </pc:sldLayoutMkLst>
          <pc:spChg chg="add mod">
            <ac:chgData name="Magner Gusse" userId="6cc62592-8370-4c07-99fc-c5a14a6b9a32" providerId="ADAL" clId="{BE696287-E324-4D57-857B-5A78691E8246}" dt="2024-10-03T13:09:33.852" v="20"/>
            <ac:spMkLst>
              <pc:docMk/>
              <pc:sldMasterMk cId="0" sldId="2147483678"/>
              <pc:sldLayoutMk cId="0" sldId="2147483649"/>
              <ac:spMk id="2" creationId="{1BA327DE-5AD0-50AD-3B59-1D4D59E128EA}"/>
            </ac:spMkLst>
          </pc:spChg>
          <pc:spChg chg="add mod">
            <ac:chgData name="Magner Gusse" userId="6cc62592-8370-4c07-99fc-c5a14a6b9a32" providerId="ADAL" clId="{BE696287-E324-4D57-857B-5A78691E8246}" dt="2024-10-03T13:09:33.852" v="20"/>
            <ac:spMkLst>
              <pc:docMk/>
              <pc:sldMasterMk cId="0" sldId="2147483678"/>
              <pc:sldLayoutMk cId="0" sldId="2147483649"/>
              <ac:spMk id="3" creationId="{18ED0DE6-56ED-C988-4B5C-6F2C72B5883D}"/>
            </ac:spMkLst>
          </pc:spChg>
        </pc:sldLayoutChg>
        <pc:sldLayoutChg chg="addSp modSp">
          <pc:chgData name="Magner Gusse" userId="6cc62592-8370-4c07-99fc-c5a14a6b9a32" providerId="ADAL" clId="{BE696287-E324-4D57-857B-5A78691E8246}" dt="2024-10-03T13:09:46.700" v="21"/>
          <pc:sldLayoutMkLst>
            <pc:docMk/>
            <pc:sldMasterMk cId="0" sldId="2147483678"/>
            <pc:sldLayoutMk cId="0" sldId="2147483652"/>
          </pc:sldLayoutMkLst>
          <pc:spChg chg="add mod">
            <ac:chgData name="Magner Gusse" userId="6cc62592-8370-4c07-99fc-c5a14a6b9a32" providerId="ADAL" clId="{BE696287-E324-4D57-857B-5A78691E8246}" dt="2024-10-03T13:09:46.700" v="21"/>
            <ac:spMkLst>
              <pc:docMk/>
              <pc:sldMasterMk cId="0" sldId="2147483678"/>
              <pc:sldLayoutMk cId="0" sldId="2147483652"/>
              <ac:spMk id="2" creationId="{03229381-6B99-C809-6C69-CE91DEF83382}"/>
            </ac:spMkLst>
          </pc:spChg>
          <pc:spChg chg="add mod">
            <ac:chgData name="Magner Gusse" userId="6cc62592-8370-4c07-99fc-c5a14a6b9a32" providerId="ADAL" clId="{BE696287-E324-4D57-857B-5A78691E8246}" dt="2024-10-03T13:09:46.700" v="21"/>
            <ac:spMkLst>
              <pc:docMk/>
              <pc:sldMasterMk cId="0" sldId="2147483678"/>
              <pc:sldLayoutMk cId="0" sldId="2147483652"/>
              <ac:spMk id="3" creationId="{1CEC004E-F005-FBCE-DE85-61BD48EF8EE0}"/>
            </ac:spMkLst>
          </pc:spChg>
        </pc:sldLayoutChg>
        <pc:sldLayoutChg chg="addSp modSp">
          <pc:chgData name="Magner Gusse" userId="6cc62592-8370-4c07-99fc-c5a14a6b9a32" providerId="ADAL" clId="{BE696287-E324-4D57-857B-5A78691E8246}" dt="2024-10-03T13:09:49.022" v="22"/>
          <pc:sldLayoutMkLst>
            <pc:docMk/>
            <pc:sldMasterMk cId="0" sldId="2147483678"/>
            <pc:sldLayoutMk cId="0" sldId="2147483654"/>
          </pc:sldLayoutMkLst>
          <pc:spChg chg="add mod">
            <ac:chgData name="Magner Gusse" userId="6cc62592-8370-4c07-99fc-c5a14a6b9a32" providerId="ADAL" clId="{BE696287-E324-4D57-857B-5A78691E8246}" dt="2024-10-03T13:09:49.022" v="22"/>
            <ac:spMkLst>
              <pc:docMk/>
              <pc:sldMasterMk cId="0" sldId="2147483678"/>
              <pc:sldLayoutMk cId="0" sldId="2147483654"/>
              <ac:spMk id="2" creationId="{41A40706-3642-1A21-06CE-1CDCA8702540}"/>
            </ac:spMkLst>
          </pc:spChg>
          <pc:spChg chg="add mod">
            <ac:chgData name="Magner Gusse" userId="6cc62592-8370-4c07-99fc-c5a14a6b9a32" providerId="ADAL" clId="{BE696287-E324-4D57-857B-5A78691E8246}" dt="2024-10-03T13:09:49.022" v="22"/>
            <ac:spMkLst>
              <pc:docMk/>
              <pc:sldMasterMk cId="0" sldId="2147483678"/>
              <pc:sldLayoutMk cId="0" sldId="2147483654"/>
              <ac:spMk id="3" creationId="{BACF1019-24DC-BEB4-947D-2B5EE5D8537E}"/>
            </ac:spMkLst>
          </pc:spChg>
        </pc:sldLayoutChg>
        <pc:sldLayoutChg chg="addSp modSp">
          <pc:chgData name="Magner Gusse" userId="6cc62592-8370-4c07-99fc-c5a14a6b9a32" providerId="ADAL" clId="{BE696287-E324-4D57-857B-5A78691E8246}" dt="2024-10-03T13:09:56.338" v="23"/>
          <pc:sldLayoutMkLst>
            <pc:docMk/>
            <pc:sldMasterMk cId="0" sldId="2147483678"/>
            <pc:sldLayoutMk cId="0" sldId="2147483656"/>
          </pc:sldLayoutMkLst>
          <pc:spChg chg="add mod">
            <ac:chgData name="Magner Gusse" userId="6cc62592-8370-4c07-99fc-c5a14a6b9a32" providerId="ADAL" clId="{BE696287-E324-4D57-857B-5A78691E8246}" dt="2024-10-03T13:09:56.338" v="23"/>
            <ac:spMkLst>
              <pc:docMk/>
              <pc:sldMasterMk cId="0" sldId="2147483678"/>
              <pc:sldLayoutMk cId="0" sldId="2147483656"/>
              <ac:spMk id="2" creationId="{B2DFB198-D3EF-0F0F-101B-F3B7A9F1C411}"/>
            </ac:spMkLst>
          </pc:spChg>
          <pc:spChg chg="add mod">
            <ac:chgData name="Magner Gusse" userId="6cc62592-8370-4c07-99fc-c5a14a6b9a32" providerId="ADAL" clId="{BE696287-E324-4D57-857B-5A78691E8246}" dt="2024-10-03T13:09:56.338" v="23"/>
            <ac:spMkLst>
              <pc:docMk/>
              <pc:sldMasterMk cId="0" sldId="2147483678"/>
              <pc:sldLayoutMk cId="0" sldId="2147483656"/>
              <ac:spMk id="3" creationId="{C1467AD0-123E-788D-B199-A9366C0BBA5C}"/>
            </ac:spMkLst>
          </pc:spChg>
        </pc:sldLayoutChg>
        <pc:sldLayoutChg chg="addSp modSp">
          <pc:chgData name="Magner Gusse" userId="6cc62592-8370-4c07-99fc-c5a14a6b9a32" providerId="ADAL" clId="{BE696287-E324-4D57-857B-5A78691E8246}" dt="2024-10-03T13:10:01.788" v="24"/>
          <pc:sldLayoutMkLst>
            <pc:docMk/>
            <pc:sldMasterMk cId="0" sldId="2147483678"/>
            <pc:sldLayoutMk cId="0" sldId="2147483658"/>
          </pc:sldLayoutMkLst>
          <pc:spChg chg="add mod">
            <ac:chgData name="Magner Gusse" userId="6cc62592-8370-4c07-99fc-c5a14a6b9a32" providerId="ADAL" clId="{BE696287-E324-4D57-857B-5A78691E8246}" dt="2024-10-03T13:10:01.788" v="24"/>
            <ac:spMkLst>
              <pc:docMk/>
              <pc:sldMasterMk cId="0" sldId="2147483678"/>
              <pc:sldLayoutMk cId="0" sldId="2147483658"/>
              <ac:spMk id="2" creationId="{54D5060B-9F4E-D1D7-1751-948B463D2ED9}"/>
            </ac:spMkLst>
          </pc:spChg>
          <pc:spChg chg="add mod">
            <ac:chgData name="Magner Gusse" userId="6cc62592-8370-4c07-99fc-c5a14a6b9a32" providerId="ADAL" clId="{BE696287-E324-4D57-857B-5A78691E8246}" dt="2024-10-03T13:10:01.788" v="24"/>
            <ac:spMkLst>
              <pc:docMk/>
              <pc:sldMasterMk cId="0" sldId="2147483678"/>
              <pc:sldLayoutMk cId="0" sldId="2147483658"/>
              <ac:spMk id="3" creationId="{E50DC58E-4BA9-121A-6306-EFE837428EDC}"/>
            </ac:spMkLst>
          </pc:spChg>
        </pc:sldLayoutChg>
        <pc:sldLayoutChg chg="del">
          <pc:chgData name="Magner Gusse" userId="6cc62592-8370-4c07-99fc-c5a14a6b9a32" providerId="ADAL" clId="{BE696287-E324-4D57-857B-5A78691E8246}" dt="2024-10-03T13:03:36.019" v="18" actId="47"/>
          <pc:sldLayoutMkLst>
            <pc:docMk/>
            <pc:sldMasterMk cId="0" sldId="2147483678"/>
            <pc:sldLayoutMk cId="0" sldId="2147483659"/>
          </pc:sldLayoutMkLst>
        </pc:sldLayoutChg>
        <pc:sldLayoutChg chg="addSp modSp">
          <pc:chgData name="Magner Gusse" userId="6cc62592-8370-4c07-99fc-c5a14a6b9a32" providerId="ADAL" clId="{BE696287-E324-4D57-857B-5A78691E8246}" dt="2024-10-03T13:10:04.361" v="25"/>
          <pc:sldLayoutMkLst>
            <pc:docMk/>
            <pc:sldMasterMk cId="0" sldId="2147483678"/>
            <pc:sldLayoutMk cId="0" sldId="2147483662"/>
          </pc:sldLayoutMkLst>
          <pc:spChg chg="add mod">
            <ac:chgData name="Magner Gusse" userId="6cc62592-8370-4c07-99fc-c5a14a6b9a32" providerId="ADAL" clId="{BE696287-E324-4D57-857B-5A78691E8246}" dt="2024-10-03T13:10:04.361" v="25"/>
            <ac:spMkLst>
              <pc:docMk/>
              <pc:sldMasterMk cId="0" sldId="2147483678"/>
              <pc:sldLayoutMk cId="0" sldId="2147483662"/>
              <ac:spMk id="2" creationId="{950B30B9-247C-425B-7BCC-83ECCE0BB92A}"/>
            </ac:spMkLst>
          </pc:spChg>
          <pc:spChg chg="add mod">
            <ac:chgData name="Magner Gusse" userId="6cc62592-8370-4c07-99fc-c5a14a6b9a32" providerId="ADAL" clId="{BE696287-E324-4D57-857B-5A78691E8246}" dt="2024-10-03T13:10:04.361" v="25"/>
            <ac:spMkLst>
              <pc:docMk/>
              <pc:sldMasterMk cId="0" sldId="2147483678"/>
              <pc:sldLayoutMk cId="0" sldId="2147483662"/>
              <ac:spMk id="3" creationId="{9839F28E-349B-4EAD-0BC8-C45F1A7484DD}"/>
            </ac:spMkLst>
          </pc:spChg>
        </pc:sldLayoutChg>
        <pc:sldLayoutChg chg="addSp modSp">
          <pc:chgData name="Magner Gusse" userId="6cc62592-8370-4c07-99fc-c5a14a6b9a32" providerId="ADAL" clId="{BE696287-E324-4D57-857B-5A78691E8246}" dt="2024-10-03T13:10:08.621" v="26"/>
          <pc:sldLayoutMkLst>
            <pc:docMk/>
            <pc:sldMasterMk cId="0" sldId="2147483678"/>
            <pc:sldLayoutMk cId="0" sldId="2147483673"/>
          </pc:sldLayoutMkLst>
          <pc:spChg chg="add mod">
            <ac:chgData name="Magner Gusse" userId="6cc62592-8370-4c07-99fc-c5a14a6b9a32" providerId="ADAL" clId="{BE696287-E324-4D57-857B-5A78691E8246}" dt="2024-10-03T13:10:08.621" v="26"/>
            <ac:spMkLst>
              <pc:docMk/>
              <pc:sldMasterMk cId="0" sldId="2147483678"/>
              <pc:sldLayoutMk cId="0" sldId="2147483673"/>
              <ac:spMk id="2" creationId="{B6422B8A-A4A0-E297-8443-905A0006C287}"/>
            </ac:spMkLst>
          </pc:spChg>
          <pc:spChg chg="add mod">
            <ac:chgData name="Magner Gusse" userId="6cc62592-8370-4c07-99fc-c5a14a6b9a32" providerId="ADAL" clId="{BE696287-E324-4D57-857B-5A78691E8246}" dt="2024-10-03T13:10:08.621" v="26"/>
            <ac:spMkLst>
              <pc:docMk/>
              <pc:sldMasterMk cId="0" sldId="2147483678"/>
              <pc:sldLayoutMk cId="0" sldId="2147483673"/>
              <ac:spMk id="3" creationId="{9240C82D-2AC6-9DF4-63BB-7C490D9D6499}"/>
            </ac:spMkLst>
          </pc:spChg>
        </pc:sldLayoutChg>
        <pc:sldLayoutChg chg="addSp modSp">
          <pc:chgData name="Magner Gusse" userId="6cc62592-8370-4c07-99fc-c5a14a6b9a32" providerId="ADAL" clId="{BE696287-E324-4D57-857B-5A78691E8246}" dt="2024-10-03T13:10:11.212" v="27"/>
          <pc:sldLayoutMkLst>
            <pc:docMk/>
            <pc:sldMasterMk cId="0" sldId="2147483678"/>
            <pc:sldLayoutMk cId="0" sldId="2147483674"/>
          </pc:sldLayoutMkLst>
          <pc:spChg chg="add mod">
            <ac:chgData name="Magner Gusse" userId="6cc62592-8370-4c07-99fc-c5a14a6b9a32" providerId="ADAL" clId="{BE696287-E324-4D57-857B-5A78691E8246}" dt="2024-10-03T13:10:11.212" v="27"/>
            <ac:spMkLst>
              <pc:docMk/>
              <pc:sldMasterMk cId="0" sldId="2147483678"/>
              <pc:sldLayoutMk cId="0" sldId="2147483674"/>
              <ac:spMk id="2" creationId="{EF7AB313-076C-20FD-3910-6749D357E935}"/>
            </ac:spMkLst>
          </pc:spChg>
          <pc:spChg chg="add mod">
            <ac:chgData name="Magner Gusse" userId="6cc62592-8370-4c07-99fc-c5a14a6b9a32" providerId="ADAL" clId="{BE696287-E324-4D57-857B-5A78691E8246}" dt="2024-10-03T13:10:11.212" v="27"/>
            <ac:spMkLst>
              <pc:docMk/>
              <pc:sldMasterMk cId="0" sldId="2147483678"/>
              <pc:sldLayoutMk cId="0" sldId="2147483674"/>
              <ac:spMk id="3" creationId="{4B4AC5D1-772D-F157-2CF8-9E56DA96486A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55a1f6983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155a1f6983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66764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7725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752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54477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6" name="Google Shape;1996;g151137ff20b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7" name="Google Shape;1997;g151137ff20b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9" name="Google Shape;3929;g158c2ab4bf6_0_485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0" name="Google Shape;3930;g158c2ab4bf6_0_485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158c2ab4bf6_0_486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158c2ab4bf6_0_486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3" name="Google Shape;4193;g158c2ab4bf6_0_48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4" name="Google Shape;4194;g158c2ab4bf6_0_48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5558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084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21800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44476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228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Google Shape;6152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3" name="Google Shape;6153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2418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9000" y="180000"/>
            <a:ext cx="8766000" cy="4783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98388" y="1150700"/>
            <a:ext cx="4737000" cy="24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800" b="1">
                <a:latin typeface="Epilogue"/>
                <a:ea typeface="Epilogue"/>
                <a:cs typeface="Epilogue"/>
                <a:sym typeface="Epilogue"/>
              </a:defRPr>
            </a:lvl1pPr>
            <a:lvl2pPr lvl="1" algn="ctr">
              <a:spcBef>
                <a:spcPts val="20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872538" y="3586300"/>
            <a:ext cx="4388700" cy="4065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60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587EFC-C984-CC47-16E8-8AC90FC6C85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3AA146A-180C-CF35-13B2-4DE52DCC051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89000" y="180000"/>
            <a:ext cx="8766000" cy="4783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720000" y="2457225"/>
            <a:ext cx="5067600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5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70975"/>
            <a:ext cx="1473000" cy="1115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3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720000" y="3894175"/>
            <a:ext cx="5067600" cy="465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BA327DE-5AD0-50AD-3B59-1D4D59E128E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ED0DE6-56ED-C988-4B5C-6F2C72B5883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189000" y="180000"/>
            <a:ext cx="8766000" cy="4783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270725" y="544575"/>
            <a:ext cx="5160000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229381-6B99-C809-6C69-CE91DEF833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EC004E-F005-FBCE-DE85-61BD48EF8EE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/>
          <p:nvPr/>
        </p:nvSpPr>
        <p:spPr>
          <a:xfrm>
            <a:off x="189000" y="180000"/>
            <a:ext cx="8766000" cy="4783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1394700" y="2198075"/>
            <a:ext cx="63546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1A40706-3642-1A21-06CE-1CDCA87025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CF1019-24DC-BEB4-947D-2B5EE5D8537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title"/>
          </p:nvPr>
        </p:nvSpPr>
        <p:spPr>
          <a:xfrm>
            <a:off x="720000" y="3862050"/>
            <a:ext cx="7704000" cy="7626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DFB198-D3EF-0F0F-101B-F3B7A9F1C41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467AD0-123E-788D-B199-A9366C0BBA5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4D5060B-9F4E-D1D7-1751-948B463D2E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0DC58E-4BA9-121A-6306-EFE837428ED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/>
          <p:nvPr/>
        </p:nvSpPr>
        <p:spPr>
          <a:xfrm>
            <a:off x="189000" y="180000"/>
            <a:ext cx="8766000" cy="4783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1"/>
          </p:nvPr>
        </p:nvSpPr>
        <p:spPr>
          <a:xfrm>
            <a:off x="4908275" y="1865011"/>
            <a:ext cx="35226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2"/>
          </p:nvPr>
        </p:nvSpPr>
        <p:spPr>
          <a:xfrm>
            <a:off x="4908275" y="2963645"/>
            <a:ext cx="35226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subTitle" idx="3"/>
          </p:nvPr>
        </p:nvSpPr>
        <p:spPr>
          <a:xfrm>
            <a:off x="4908275" y="4046075"/>
            <a:ext cx="35226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4"/>
          </p:nvPr>
        </p:nvSpPr>
        <p:spPr>
          <a:xfrm>
            <a:off x="4908275" y="1505725"/>
            <a:ext cx="3522600" cy="4080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5"/>
          </p:nvPr>
        </p:nvSpPr>
        <p:spPr>
          <a:xfrm>
            <a:off x="4908275" y="2624303"/>
            <a:ext cx="3522600" cy="376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6"/>
          </p:nvPr>
        </p:nvSpPr>
        <p:spPr>
          <a:xfrm>
            <a:off x="4908275" y="3692068"/>
            <a:ext cx="3522600" cy="3762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1800" b="1">
                <a:solidFill>
                  <a:schemeClr val="dk2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50B30B9-247C-425B-7BCC-83ECCE0BB92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839F28E-349B-4EAD-0BC8-C45F1A7484D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189000" y="180000"/>
            <a:ext cx="8766000" cy="4783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0" name="Google Shape;160;p27"/>
          <p:cNvGrpSpPr/>
          <p:nvPr/>
        </p:nvGrpSpPr>
        <p:grpSpPr>
          <a:xfrm rot="1282293">
            <a:off x="8362175" y="267367"/>
            <a:ext cx="520774" cy="619806"/>
            <a:chOff x="145982" y="527074"/>
            <a:chExt cx="520795" cy="619831"/>
          </a:xfrm>
        </p:grpSpPr>
        <p:sp>
          <p:nvSpPr>
            <p:cNvPr id="161" name="Google Shape;161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163;p27"/>
          <p:cNvGrpSpPr/>
          <p:nvPr/>
        </p:nvGrpSpPr>
        <p:grpSpPr>
          <a:xfrm rot="-1282293" flipH="1">
            <a:off x="261050" y="267367"/>
            <a:ext cx="520774" cy="619806"/>
            <a:chOff x="145982" y="527074"/>
            <a:chExt cx="520795" cy="619831"/>
          </a:xfrm>
        </p:grpSpPr>
        <p:sp>
          <p:nvSpPr>
            <p:cNvPr id="164" name="Google Shape;164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27"/>
          <p:cNvGrpSpPr/>
          <p:nvPr/>
        </p:nvGrpSpPr>
        <p:grpSpPr>
          <a:xfrm rot="1282293">
            <a:off x="8362175" y="4174167"/>
            <a:ext cx="520774" cy="619806"/>
            <a:chOff x="145982" y="527074"/>
            <a:chExt cx="520795" cy="619831"/>
          </a:xfrm>
        </p:grpSpPr>
        <p:sp>
          <p:nvSpPr>
            <p:cNvPr id="167" name="Google Shape;167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169;p27"/>
          <p:cNvGrpSpPr/>
          <p:nvPr/>
        </p:nvGrpSpPr>
        <p:grpSpPr>
          <a:xfrm rot="-1282293" flipH="1">
            <a:off x="261050" y="4174167"/>
            <a:ext cx="520774" cy="619806"/>
            <a:chOff x="145982" y="527074"/>
            <a:chExt cx="520795" cy="619831"/>
          </a:xfrm>
        </p:grpSpPr>
        <p:sp>
          <p:nvSpPr>
            <p:cNvPr id="170" name="Google Shape;170;p2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2" name="Google Shape;172;p2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622099" y="1440100"/>
            <a:ext cx="2476319" cy="192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1974" y="1654122"/>
            <a:ext cx="2476324" cy="170972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6422B8A-A4A0-E297-8443-905A0006C28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40C82D-2AC6-9DF4-63BB-7C490D9D64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8"/>
          <p:cNvSpPr/>
          <p:nvPr/>
        </p:nvSpPr>
        <p:spPr>
          <a:xfrm>
            <a:off x="189000" y="180000"/>
            <a:ext cx="8766000" cy="4783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6" name="Google Shape;176;p28"/>
          <p:cNvGrpSpPr/>
          <p:nvPr/>
        </p:nvGrpSpPr>
        <p:grpSpPr>
          <a:xfrm rot="-1282199" flipH="1">
            <a:off x="806784" y="2881200"/>
            <a:ext cx="375029" cy="446346"/>
            <a:chOff x="145982" y="527074"/>
            <a:chExt cx="520795" cy="619831"/>
          </a:xfrm>
        </p:grpSpPr>
        <p:sp>
          <p:nvSpPr>
            <p:cNvPr id="177" name="Google Shape;177;p28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8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9" name="Google Shape;179;p28"/>
          <p:cNvGrpSpPr/>
          <p:nvPr/>
        </p:nvGrpSpPr>
        <p:grpSpPr>
          <a:xfrm rot="-1282199" flipH="1">
            <a:off x="518146" y="4376344"/>
            <a:ext cx="375029" cy="446346"/>
            <a:chOff x="145982" y="527074"/>
            <a:chExt cx="520795" cy="619831"/>
          </a:xfrm>
        </p:grpSpPr>
        <p:sp>
          <p:nvSpPr>
            <p:cNvPr id="180" name="Google Shape;180;p28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2" name="Google Shape;182;p2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281178" y="3082282"/>
            <a:ext cx="2334223" cy="14600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F7AB313-076C-20FD-3910-6749D357E9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4AC5D1-772D-F157-2CF8-9E56DA9648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50" y="539500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Epilogue"/>
              <a:buNone/>
              <a:defRPr sz="30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Epilogue"/>
              <a:buNone/>
              <a:defRPr sz="3500" b="1">
                <a:solidFill>
                  <a:schemeClr val="dk1"/>
                </a:solidFill>
                <a:latin typeface="Epilogue"/>
                <a:ea typeface="Epilogue"/>
                <a:cs typeface="Epilogue"/>
                <a:sym typeface="Epilog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●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mo"/>
              <a:buChar char="○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mo"/>
              <a:buChar char="■"/>
              <a:defRPr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FC686B5-44AE-4F47-D86B-8BFDB16D4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05207C-14EC-AFF9-5BBB-76FC6355A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1D19F72-70EB-4452-B7BC-9BB3593CC3BA}" type="slidenum">
              <a:rPr lang="pt-PT" smtClean="0"/>
              <a:t>‹#›</a:t>
            </a:fld>
            <a:endParaRPr lang="pt-P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4" r:id="rId4"/>
    <p:sldLayoutId id="2147483656" r:id="rId5"/>
    <p:sldLayoutId id="2147483658" r:id="rId6"/>
    <p:sldLayoutId id="2147483662" r:id="rId7"/>
    <p:sldLayoutId id="2147483673" r:id="rId8"/>
    <p:sldLayoutId id="214748367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40">
          <p15:clr>
            <a:srgbClr val="EA4335"/>
          </p15:clr>
        </p15:guide>
        <p15:guide id="2" orient="horz" pos="2903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4"/>
          <p:cNvSpPr/>
          <p:nvPr/>
        </p:nvSpPr>
        <p:spPr>
          <a:xfrm>
            <a:off x="189000" y="180000"/>
            <a:ext cx="8766000" cy="47835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34"/>
          <p:cNvSpPr txBox="1">
            <a:spLocks noGrp="1"/>
          </p:cNvSpPr>
          <p:nvPr>
            <p:ph type="ctrTitle"/>
          </p:nvPr>
        </p:nvSpPr>
        <p:spPr>
          <a:xfrm>
            <a:off x="712788" y="539750"/>
            <a:ext cx="5129206" cy="24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200"/>
              </a:spcAft>
              <a:buNone/>
            </a:pPr>
            <a:r>
              <a:rPr lang="en" sz="6000" b="0"/>
              <a:t>Design Generativo &amp; Otimização</a:t>
            </a:r>
            <a:endParaRPr sz="4500">
              <a:solidFill>
                <a:schemeClr val="dk1"/>
              </a:solidFill>
            </a:endParaRPr>
          </a:p>
        </p:txBody>
      </p:sp>
      <p:sp>
        <p:nvSpPr>
          <p:cNvPr id="199" name="Google Shape;199;p34"/>
          <p:cNvSpPr txBox="1">
            <a:spLocks noGrp="1"/>
          </p:cNvSpPr>
          <p:nvPr>
            <p:ph type="subTitle" idx="1"/>
          </p:nvPr>
        </p:nvSpPr>
        <p:spPr>
          <a:xfrm>
            <a:off x="712788" y="3447623"/>
            <a:ext cx="3699462" cy="116089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António Ferreira	107863​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indent="0"/>
            <a:r>
              <a:rPr lang="pt-BR" err="1"/>
              <a:t>Magner</a:t>
            </a:r>
            <a:r>
              <a:rPr lang="pt-BR"/>
              <a:t> </a:t>
            </a:r>
            <a:r>
              <a:rPr lang="pt-BR" err="1"/>
              <a:t>Gusse</a:t>
            </a:r>
            <a:r>
              <a:rPr lang="pt-BR"/>
              <a:t>​ 	110180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/>
          </a:p>
          <a:p>
            <a:pPr marL="0" indent="0"/>
            <a:r>
              <a:rPr lang="pt-BR"/>
              <a:t>  Vasco Carreira​     109439	</a:t>
            </a:r>
            <a:endParaRPr lang="en-GB"/>
          </a:p>
        </p:txBody>
      </p:sp>
      <p:grpSp>
        <p:nvGrpSpPr>
          <p:cNvPr id="200" name="Google Shape;200;p34"/>
          <p:cNvGrpSpPr/>
          <p:nvPr/>
        </p:nvGrpSpPr>
        <p:grpSpPr>
          <a:xfrm rot="1224511">
            <a:off x="7764674" y="693400"/>
            <a:ext cx="520778" cy="619811"/>
            <a:chOff x="145982" y="527074"/>
            <a:chExt cx="520795" cy="619831"/>
          </a:xfrm>
        </p:grpSpPr>
        <p:sp>
          <p:nvSpPr>
            <p:cNvPr id="201" name="Google Shape;201;p3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34"/>
          <p:cNvSpPr/>
          <p:nvPr/>
        </p:nvSpPr>
        <p:spPr>
          <a:xfrm rot="-44036" flipH="1">
            <a:off x="7361006" y="4100059"/>
            <a:ext cx="374731" cy="374731"/>
          </a:xfrm>
          <a:prstGeom prst="star4">
            <a:avLst>
              <a:gd name="adj" fmla="val 1250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4" name="Google Shape;204;p34"/>
          <p:cNvGrpSpPr/>
          <p:nvPr/>
        </p:nvGrpSpPr>
        <p:grpSpPr>
          <a:xfrm>
            <a:off x="6033361" y="792616"/>
            <a:ext cx="4655869" cy="2946088"/>
            <a:chOff x="1042186" y="709266"/>
            <a:chExt cx="4655869" cy="2946088"/>
          </a:xfrm>
        </p:grpSpPr>
        <p:sp>
          <p:nvSpPr>
            <p:cNvPr id="205" name="Google Shape;205;p34"/>
            <p:cNvSpPr/>
            <p:nvPr/>
          </p:nvSpPr>
          <p:spPr>
            <a:xfrm>
              <a:off x="3848063" y="1229863"/>
              <a:ext cx="738253" cy="522548"/>
            </a:xfrm>
            <a:custGeom>
              <a:avLst/>
              <a:gdLst/>
              <a:ahLst/>
              <a:cxnLst/>
              <a:rect l="l" t="t" r="r" b="b"/>
              <a:pathLst>
                <a:path w="27606" h="19540" extrusionOk="0">
                  <a:moveTo>
                    <a:pt x="0" y="0"/>
                  </a:moveTo>
                  <a:lnTo>
                    <a:pt x="440" y="1393"/>
                  </a:lnTo>
                  <a:lnTo>
                    <a:pt x="11292" y="16864"/>
                  </a:lnTo>
                  <a:lnTo>
                    <a:pt x="13198" y="19540"/>
                  </a:lnTo>
                  <a:lnTo>
                    <a:pt x="27605" y="111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4"/>
            <p:cNvSpPr/>
            <p:nvPr/>
          </p:nvSpPr>
          <p:spPr>
            <a:xfrm>
              <a:off x="3848063" y="1114175"/>
              <a:ext cx="766681" cy="617672"/>
            </a:xfrm>
            <a:custGeom>
              <a:avLst/>
              <a:gdLst/>
              <a:ahLst/>
              <a:cxnLst/>
              <a:rect l="l" t="t" r="r" b="b"/>
              <a:pathLst>
                <a:path w="28669" h="23097" extrusionOk="0">
                  <a:moveTo>
                    <a:pt x="5646" y="0"/>
                  </a:moveTo>
                  <a:lnTo>
                    <a:pt x="0" y="4326"/>
                  </a:lnTo>
                  <a:lnTo>
                    <a:pt x="11292" y="20420"/>
                  </a:lnTo>
                  <a:lnTo>
                    <a:pt x="13198" y="23096"/>
                  </a:lnTo>
                  <a:lnTo>
                    <a:pt x="28668" y="15471"/>
                  </a:lnTo>
                  <a:lnTo>
                    <a:pt x="564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4"/>
            <p:cNvSpPr/>
            <p:nvPr/>
          </p:nvSpPr>
          <p:spPr>
            <a:xfrm>
              <a:off x="3964714" y="1146506"/>
              <a:ext cx="493158" cy="544156"/>
            </a:xfrm>
            <a:custGeom>
              <a:avLst/>
              <a:gdLst/>
              <a:ahLst/>
              <a:cxnLst/>
              <a:rect l="l" t="t" r="r" b="b"/>
              <a:pathLst>
                <a:path w="18441" h="20348" extrusionOk="0">
                  <a:moveTo>
                    <a:pt x="3117" y="1"/>
                  </a:moveTo>
                  <a:lnTo>
                    <a:pt x="1" y="3117"/>
                  </a:lnTo>
                  <a:lnTo>
                    <a:pt x="13052" y="20347"/>
                  </a:lnTo>
                  <a:lnTo>
                    <a:pt x="18441" y="10339"/>
                  </a:lnTo>
                  <a:lnTo>
                    <a:pt x="311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4"/>
            <p:cNvSpPr/>
            <p:nvPr/>
          </p:nvSpPr>
          <p:spPr>
            <a:xfrm>
              <a:off x="2235330" y="2402949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82" y="0"/>
                  </a:moveTo>
                  <a:cubicBezTo>
                    <a:pt x="2068" y="0"/>
                    <a:pt x="1822" y="73"/>
                    <a:pt x="1577" y="236"/>
                  </a:cubicBezTo>
                  <a:cubicBezTo>
                    <a:pt x="697" y="750"/>
                    <a:pt x="0" y="1923"/>
                    <a:pt x="0" y="2949"/>
                  </a:cubicBezTo>
                  <a:cubicBezTo>
                    <a:pt x="0" y="3389"/>
                    <a:pt x="184" y="3719"/>
                    <a:pt x="367" y="3866"/>
                  </a:cubicBezTo>
                  <a:cubicBezTo>
                    <a:pt x="404" y="3902"/>
                    <a:pt x="477" y="3902"/>
                    <a:pt x="514" y="3939"/>
                  </a:cubicBezTo>
                  <a:lnTo>
                    <a:pt x="1393" y="4452"/>
                  </a:lnTo>
                  <a:lnTo>
                    <a:pt x="1980" y="3499"/>
                  </a:lnTo>
                  <a:cubicBezTo>
                    <a:pt x="2493" y="3023"/>
                    <a:pt x="2860" y="2399"/>
                    <a:pt x="3043" y="1739"/>
                  </a:cubicBezTo>
                  <a:lnTo>
                    <a:pt x="3666" y="676"/>
                  </a:lnTo>
                  <a:lnTo>
                    <a:pt x="2713" y="126"/>
                  </a:lnTo>
                  <a:cubicBezTo>
                    <a:pt x="2600" y="45"/>
                    <a:pt x="2451" y="0"/>
                    <a:pt x="228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4"/>
            <p:cNvSpPr/>
            <p:nvPr/>
          </p:nvSpPr>
          <p:spPr>
            <a:xfrm>
              <a:off x="2261805" y="2417791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75" y="1"/>
                  </a:moveTo>
                  <a:cubicBezTo>
                    <a:pt x="2056" y="1"/>
                    <a:pt x="1807" y="76"/>
                    <a:pt x="1540" y="231"/>
                  </a:cubicBezTo>
                  <a:cubicBezTo>
                    <a:pt x="733" y="781"/>
                    <a:pt x="0" y="1954"/>
                    <a:pt x="0" y="2944"/>
                  </a:cubicBezTo>
                  <a:cubicBezTo>
                    <a:pt x="0" y="3632"/>
                    <a:pt x="319" y="4019"/>
                    <a:pt x="808" y="4019"/>
                  </a:cubicBezTo>
                  <a:cubicBezTo>
                    <a:pt x="1023" y="4019"/>
                    <a:pt x="1271" y="3944"/>
                    <a:pt x="1540" y="3787"/>
                  </a:cubicBezTo>
                  <a:cubicBezTo>
                    <a:pt x="2420" y="3274"/>
                    <a:pt x="3116" y="2101"/>
                    <a:pt x="3116" y="1111"/>
                  </a:cubicBezTo>
                  <a:cubicBezTo>
                    <a:pt x="3116" y="396"/>
                    <a:pt x="2778" y="1"/>
                    <a:pt x="22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4"/>
            <p:cNvSpPr/>
            <p:nvPr/>
          </p:nvSpPr>
          <p:spPr>
            <a:xfrm>
              <a:off x="2266699" y="2422311"/>
              <a:ext cx="80415" cy="102344"/>
            </a:xfrm>
            <a:custGeom>
              <a:avLst/>
              <a:gdLst/>
              <a:ahLst/>
              <a:cxnLst/>
              <a:rect l="l" t="t" r="r" b="b"/>
              <a:pathLst>
                <a:path w="3007" h="3827" extrusionOk="0">
                  <a:moveTo>
                    <a:pt x="2175" y="1"/>
                  </a:moveTo>
                  <a:cubicBezTo>
                    <a:pt x="1971" y="1"/>
                    <a:pt x="1742" y="68"/>
                    <a:pt x="1503" y="209"/>
                  </a:cubicBezTo>
                  <a:cubicBezTo>
                    <a:pt x="660" y="649"/>
                    <a:pt x="0" y="1785"/>
                    <a:pt x="0" y="2775"/>
                  </a:cubicBezTo>
                  <a:cubicBezTo>
                    <a:pt x="0" y="3446"/>
                    <a:pt x="327" y="3827"/>
                    <a:pt x="815" y="3827"/>
                  </a:cubicBezTo>
                  <a:cubicBezTo>
                    <a:pt x="1020" y="3827"/>
                    <a:pt x="1254" y="3759"/>
                    <a:pt x="1503" y="3618"/>
                  </a:cubicBezTo>
                  <a:cubicBezTo>
                    <a:pt x="2310" y="3178"/>
                    <a:pt x="3007" y="1969"/>
                    <a:pt x="3007" y="1052"/>
                  </a:cubicBezTo>
                  <a:cubicBezTo>
                    <a:pt x="3007" y="381"/>
                    <a:pt x="2661" y="1"/>
                    <a:pt x="21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4"/>
            <p:cNvSpPr/>
            <p:nvPr/>
          </p:nvSpPr>
          <p:spPr>
            <a:xfrm>
              <a:off x="2274534" y="2435388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609" y="0"/>
                  </a:moveTo>
                  <a:cubicBezTo>
                    <a:pt x="1458" y="0"/>
                    <a:pt x="1286" y="51"/>
                    <a:pt x="1100" y="160"/>
                  </a:cubicBezTo>
                  <a:cubicBezTo>
                    <a:pt x="514" y="526"/>
                    <a:pt x="1" y="1370"/>
                    <a:pt x="1" y="2029"/>
                  </a:cubicBezTo>
                  <a:cubicBezTo>
                    <a:pt x="1" y="2521"/>
                    <a:pt x="256" y="2811"/>
                    <a:pt x="612" y="2811"/>
                  </a:cubicBezTo>
                  <a:cubicBezTo>
                    <a:pt x="761" y="2811"/>
                    <a:pt x="928" y="2761"/>
                    <a:pt x="1100" y="2653"/>
                  </a:cubicBezTo>
                  <a:cubicBezTo>
                    <a:pt x="1724" y="2286"/>
                    <a:pt x="2200" y="1443"/>
                    <a:pt x="2200" y="746"/>
                  </a:cubicBezTo>
                  <a:cubicBezTo>
                    <a:pt x="2200" y="283"/>
                    <a:pt x="1965" y="0"/>
                    <a:pt x="1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4"/>
            <p:cNvSpPr/>
            <p:nvPr/>
          </p:nvSpPr>
          <p:spPr>
            <a:xfrm>
              <a:off x="2277476" y="2438543"/>
              <a:ext cx="50998" cy="67739"/>
            </a:xfrm>
            <a:custGeom>
              <a:avLst/>
              <a:gdLst/>
              <a:ahLst/>
              <a:cxnLst/>
              <a:rect l="l" t="t" r="r" b="b"/>
              <a:pathLst>
                <a:path w="1907" h="2533" extrusionOk="0">
                  <a:moveTo>
                    <a:pt x="1399" y="0"/>
                  </a:moveTo>
                  <a:cubicBezTo>
                    <a:pt x="1265" y="0"/>
                    <a:pt x="1113" y="50"/>
                    <a:pt x="954" y="152"/>
                  </a:cubicBezTo>
                  <a:cubicBezTo>
                    <a:pt x="441" y="445"/>
                    <a:pt x="1" y="1178"/>
                    <a:pt x="1" y="1838"/>
                  </a:cubicBezTo>
                  <a:cubicBezTo>
                    <a:pt x="1" y="2276"/>
                    <a:pt x="218" y="2533"/>
                    <a:pt x="524" y="2533"/>
                  </a:cubicBezTo>
                  <a:cubicBezTo>
                    <a:pt x="655" y="2533"/>
                    <a:pt x="801" y="2486"/>
                    <a:pt x="954" y="2388"/>
                  </a:cubicBezTo>
                  <a:cubicBezTo>
                    <a:pt x="1504" y="2058"/>
                    <a:pt x="1907" y="1325"/>
                    <a:pt x="1907" y="702"/>
                  </a:cubicBezTo>
                  <a:cubicBezTo>
                    <a:pt x="1907" y="246"/>
                    <a:pt x="1697" y="0"/>
                    <a:pt x="139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4"/>
            <p:cNvSpPr/>
            <p:nvPr/>
          </p:nvSpPr>
          <p:spPr>
            <a:xfrm>
              <a:off x="2279428" y="2442689"/>
              <a:ext cx="47094" cy="60278"/>
            </a:xfrm>
            <a:custGeom>
              <a:avLst/>
              <a:gdLst/>
              <a:ahLst/>
              <a:cxnLst/>
              <a:rect l="l" t="t" r="r" b="b"/>
              <a:pathLst>
                <a:path w="1761" h="2254" extrusionOk="0">
                  <a:moveTo>
                    <a:pt x="1258" y="0"/>
                  </a:moveTo>
                  <a:cubicBezTo>
                    <a:pt x="1143" y="0"/>
                    <a:pt x="1015" y="35"/>
                    <a:pt x="881" y="107"/>
                  </a:cubicBezTo>
                  <a:cubicBezTo>
                    <a:pt x="844" y="180"/>
                    <a:pt x="807" y="180"/>
                    <a:pt x="734" y="217"/>
                  </a:cubicBezTo>
                  <a:cubicBezTo>
                    <a:pt x="368" y="473"/>
                    <a:pt x="74" y="987"/>
                    <a:pt x="1" y="1500"/>
                  </a:cubicBezTo>
                  <a:lnTo>
                    <a:pt x="1" y="1646"/>
                  </a:lnTo>
                  <a:cubicBezTo>
                    <a:pt x="1" y="2030"/>
                    <a:pt x="215" y="2253"/>
                    <a:pt x="494" y="2253"/>
                  </a:cubicBezTo>
                  <a:cubicBezTo>
                    <a:pt x="615" y="2253"/>
                    <a:pt x="748" y="2212"/>
                    <a:pt x="881" y="2123"/>
                  </a:cubicBezTo>
                  <a:cubicBezTo>
                    <a:pt x="1394" y="1866"/>
                    <a:pt x="1761" y="1170"/>
                    <a:pt x="1761" y="620"/>
                  </a:cubicBezTo>
                  <a:cubicBezTo>
                    <a:pt x="1761" y="225"/>
                    <a:pt x="1552" y="0"/>
                    <a:pt x="125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4"/>
            <p:cNvSpPr/>
            <p:nvPr/>
          </p:nvSpPr>
          <p:spPr>
            <a:xfrm>
              <a:off x="2282370" y="2443464"/>
              <a:ext cx="44152" cy="60278"/>
            </a:xfrm>
            <a:custGeom>
              <a:avLst/>
              <a:gdLst/>
              <a:ahLst/>
              <a:cxnLst/>
              <a:rect l="l" t="t" r="r" b="b"/>
              <a:pathLst>
                <a:path w="1651" h="2254" extrusionOk="0">
                  <a:moveTo>
                    <a:pt x="1162" y="1"/>
                  </a:moveTo>
                  <a:cubicBezTo>
                    <a:pt x="1142" y="1"/>
                    <a:pt x="1122" y="2"/>
                    <a:pt x="1101" y="4"/>
                  </a:cubicBezTo>
                  <a:cubicBezTo>
                    <a:pt x="1247" y="78"/>
                    <a:pt x="1284" y="224"/>
                    <a:pt x="1284" y="444"/>
                  </a:cubicBezTo>
                  <a:cubicBezTo>
                    <a:pt x="1284" y="958"/>
                    <a:pt x="917" y="1617"/>
                    <a:pt x="441" y="1874"/>
                  </a:cubicBezTo>
                  <a:cubicBezTo>
                    <a:pt x="331" y="1984"/>
                    <a:pt x="148" y="2021"/>
                    <a:pt x="1" y="2021"/>
                  </a:cubicBezTo>
                  <a:cubicBezTo>
                    <a:pt x="91" y="2179"/>
                    <a:pt x="223" y="2253"/>
                    <a:pt x="396" y="2253"/>
                  </a:cubicBezTo>
                  <a:cubicBezTo>
                    <a:pt x="505" y="2253"/>
                    <a:pt x="630" y="2224"/>
                    <a:pt x="771" y="2167"/>
                  </a:cubicBezTo>
                  <a:cubicBezTo>
                    <a:pt x="1247" y="1874"/>
                    <a:pt x="1651" y="1178"/>
                    <a:pt x="1651" y="628"/>
                  </a:cubicBezTo>
                  <a:cubicBezTo>
                    <a:pt x="1651" y="250"/>
                    <a:pt x="1458" y="1"/>
                    <a:pt x="116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4"/>
            <p:cNvSpPr/>
            <p:nvPr/>
          </p:nvSpPr>
          <p:spPr>
            <a:xfrm>
              <a:off x="2279428" y="2448465"/>
              <a:ext cx="27491" cy="35701"/>
            </a:xfrm>
            <a:custGeom>
              <a:avLst/>
              <a:gdLst/>
              <a:ahLst/>
              <a:cxnLst/>
              <a:rect l="l" t="t" r="r" b="b"/>
              <a:pathLst>
                <a:path w="1028" h="1335" extrusionOk="0">
                  <a:moveTo>
                    <a:pt x="734" y="1"/>
                  </a:moveTo>
                  <a:cubicBezTo>
                    <a:pt x="368" y="257"/>
                    <a:pt x="111" y="771"/>
                    <a:pt x="1" y="1247"/>
                  </a:cubicBezTo>
                  <a:cubicBezTo>
                    <a:pt x="62" y="1308"/>
                    <a:pt x="144" y="1335"/>
                    <a:pt x="237" y="1335"/>
                  </a:cubicBezTo>
                  <a:cubicBezTo>
                    <a:pt x="313" y="1335"/>
                    <a:pt x="395" y="1317"/>
                    <a:pt x="478" y="1284"/>
                  </a:cubicBezTo>
                  <a:cubicBezTo>
                    <a:pt x="807" y="1101"/>
                    <a:pt x="1027" y="697"/>
                    <a:pt x="1027" y="367"/>
                  </a:cubicBezTo>
                  <a:cubicBezTo>
                    <a:pt x="1027" y="147"/>
                    <a:pt x="917" y="1"/>
                    <a:pt x="7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4"/>
            <p:cNvSpPr/>
            <p:nvPr/>
          </p:nvSpPr>
          <p:spPr>
            <a:xfrm>
              <a:off x="2282370" y="2449454"/>
              <a:ext cx="31422" cy="40221"/>
            </a:xfrm>
            <a:custGeom>
              <a:avLst/>
              <a:gdLst/>
              <a:ahLst/>
              <a:cxnLst/>
              <a:rect l="l" t="t" r="r" b="b"/>
              <a:pathLst>
                <a:path w="1175" h="1504" extrusionOk="0">
                  <a:moveTo>
                    <a:pt x="771" y="0"/>
                  </a:moveTo>
                  <a:lnTo>
                    <a:pt x="258" y="660"/>
                  </a:lnTo>
                  <a:lnTo>
                    <a:pt x="1" y="1284"/>
                  </a:lnTo>
                  <a:lnTo>
                    <a:pt x="404" y="1503"/>
                  </a:lnTo>
                  <a:lnTo>
                    <a:pt x="1174" y="220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4"/>
            <p:cNvSpPr/>
            <p:nvPr/>
          </p:nvSpPr>
          <p:spPr>
            <a:xfrm>
              <a:off x="2289243" y="2455766"/>
              <a:ext cx="29443" cy="35434"/>
            </a:xfrm>
            <a:custGeom>
              <a:avLst/>
              <a:gdLst/>
              <a:ahLst/>
              <a:cxnLst/>
              <a:rect l="l" t="t" r="r" b="b"/>
              <a:pathLst>
                <a:path w="1101" h="1325" extrusionOk="0">
                  <a:moveTo>
                    <a:pt x="790" y="0"/>
                  </a:moveTo>
                  <a:cubicBezTo>
                    <a:pt x="719" y="0"/>
                    <a:pt x="639" y="18"/>
                    <a:pt x="550" y="58"/>
                  </a:cubicBezTo>
                  <a:cubicBezTo>
                    <a:pt x="257" y="168"/>
                    <a:pt x="1" y="608"/>
                    <a:pt x="1" y="974"/>
                  </a:cubicBezTo>
                  <a:cubicBezTo>
                    <a:pt x="1" y="1189"/>
                    <a:pt x="138" y="1325"/>
                    <a:pt x="327" y="1325"/>
                  </a:cubicBezTo>
                  <a:cubicBezTo>
                    <a:pt x="396" y="1325"/>
                    <a:pt x="472" y="1307"/>
                    <a:pt x="550" y="1267"/>
                  </a:cubicBezTo>
                  <a:cubicBezTo>
                    <a:pt x="880" y="1084"/>
                    <a:pt x="1100" y="681"/>
                    <a:pt x="1100" y="351"/>
                  </a:cubicBezTo>
                  <a:cubicBezTo>
                    <a:pt x="1100" y="136"/>
                    <a:pt x="982" y="0"/>
                    <a:pt x="7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34"/>
            <p:cNvSpPr/>
            <p:nvPr/>
          </p:nvSpPr>
          <p:spPr>
            <a:xfrm>
              <a:off x="2292184" y="2082788"/>
              <a:ext cx="35327" cy="386536"/>
            </a:xfrm>
            <a:custGeom>
              <a:avLst/>
              <a:gdLst/>
              <a:ahLst/>
              <a:cxnLst/>
              <a:rect l="l" t="t" r="r" b="b"/>
              <a:pathLst>
                <a:path w="1321" h="14454" extrusionOk="0">
                  <a:moveTo>
                    <a:pt x="990" y="0"/>
                  </a:moveTo>
                  <a:lnTo>
                    <a:pt x="1" y="74"/>
                  </a:lnTo>
                  <a:lnTo>
                    <a:pt x="294" y="14188"/>
                  </a:lnTo>
                  <a:cubicBezTo>
                    <a:pt x="294" y="14225"/>
                    <a:pt x="367" y="14298"/>
                    <a:pt x="440" y="14371"/>
                  </a:cubicBezTo>
                  <a:cubicBezTo>
                    <a:pt x="532" y="14426"/>
                    <a:pt x="670" y="14454"/>
                    <a:pt x="807" y="14454"/>
                  </a:cubicBezTo>
                  <a:cubicBezTo>
                    <a:pt x="945" y="14454"/>
                    <a:pt x="1082" y="14426"/>
                    <a:pt x="1174" y="14371"/>
                  </a:cubicBezTo>
                  <a:cubicBezTo>
                    <a:pt x="1284" y="14298"/>
                    <a:pt x="1320" y="14261"/>
                    <a:pt x="1320" y="14188"/>
                  </a:cubicBezTo>
                  <a:lnTo>
                    <a:pt x="99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34"/>
            <p:cNvSpPr/>
            <p:nvPr/>
          </p:nvSpPr>
          <p:spPr>
            <a:xfrm>
              <a:off x="2279428" y="2429317"/>
              <a:ext cx="98065" cy="118202"/>
            </a:xfrm>
            <a:custGeom>
              <a:avLst/>
              <a:gdLst/>
              <a:ahLst/>
              <a:cxnLst/>
              <a:rect l="l" t="t" r="r" b="b"/>
              <a:pathLst>
                <a:path w="3667" h="4420" extrusionOk="0">
                  <a:moveTo>
                    <a:pt x="2263" y="1"/>
                  </a:moveTo>
                  <a:cubicBezTo>
                    <a:pt x="2054" y="1"/>
                    <a:pt x="1816" y="64"/>
                    <a:pt x="1577" y="203"/>
                  </a:cubicBezTo>
                  <a:cubicBezTo>
                    <a:pt x="698" y="717"/>
                    <a:pt x="1" y="1890"/>
                    <a:pt x="1" y="2916"/>
                  </a:cubicBezTo>
                  <a:cubicBezTo>
                    <a:pt x="1" y="3356"/>
                    <a:pt x="148" y="3686"/>
                    <a:pt x="368" y="3833"/>
                  </a:cubicBezTo>
                  <a:cubicBezTo>
                    <a:pt x="441" y="3870"/>
                    <a:pt x="478" y="3870"/>
                    <a:pt x="514" y="3906"/>
                  </a:cubicBezTo>
                  <a:lnTo>
                    <a:pt x="1394" y="4419"/>
                  </a:lnTo>
                  <a:lnTo>
                    <a:pt x="1981" y="3466"/>
                  </a:lnTo>
                  <a:cubicBezTo>
                    <a:pt x="2494" y="2990"/>
                    <a:pt x="2860" y="2366"/>
                    <a:pt x="3044" y="1707"/>
                  </a:cubicBezTo>
                  <a:lnTo>
                    <a:pt x="3667" y="680"/>
                  </a:lnTo>
                  <a:lnTo>
                    <a:pt x="2714" y="130"/>
                  </a:lnTo>
                  <a:cubicBezTo>
                    <a:pt x="2596" y="46"/>
                    <a:pt x="2440" y="1"/>
                    <a:pt x="226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34"/>
            <p:cNvSpPr/>
            <p:nvPr/>
          </p:nvSpPr>
          <p:spPr>
            <a:xfrm>
              <a:off x="2305903" y="2443304"/>
              <a:ext cx="83356" cy="107451"/>
            </a:xfrm>
            <a:custGeom>
              <a:avLst/>
              <a:gdLst/>
              <a:ahLst/>
              <a:cxnLst/>
              <a:rect l="l" t="t" r="r" b="b"/>
              <a:pathLst>
                <a:path w="3117" h="4018" extrusionOk="0">
                  <a:moveTo>
                    <a:pt x="2276" y="0"/>
                  </a:moveTo>
                  <a:cubicBezTo>
                    <a:pt x="2057" y="0"/>
                    <a:pt x="1807" y="75"/>
                    <a:pt x="1541" y="230"/>
                  </a:cubicBezTo>
                  <a:cubicBezTo>
                    <a:pt x="661" y="744"/>
                    <a:pt x="1" y="1917"/>
                    <a:pt x="1" y="2943"/>
                  </a:cubicBezTo>
                  <a:cubicBezTo>
                    <a:pt x="1" y="3631"/>
                    <a:pt x="319" y="4018"/>
                    <a:pt x="809" y="4018"/>
                  </a:cubicBezTo>
                  <a:cubicBezTo>
                    <a:pt x="1024" y="4018"/>
                    <a:pt x="1272" y="3943"/>
                    <a:pt x="1541" y="3786"/>
                  </a:cubicBezTo>
                  <a:cubicBezTo>
                    <a:pt x="2420" y="3310"/>
                    <a:pt x="3117" y="2100"/>
                    <a:pt x="3117" y="1110"/>
                  </a:cubicBezTo>
                  <a:cubicBezTo>
                    <a:pt x="3117" y="395"/>
                    <a:pt x="2779" y="0"/>
                    <a:pt x="22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4"/>
            <p:cNvSpPr/>
            <p:nvPr/>
          </p:nvSpPr>
          <p:spPr>
            <a:xfrm>
              <a:off x="2308845" y="2447796"/>
              <a:ext cx="81404" cy="102344"/>
            </a:xfrm>
            <a:custGeom>
              <a:avLst/>
              <a:gdLst/>
              <a:ahLst/>
              <a:cxnLst/>
              <a:rect l="l" t="t" r="r" b="b"/>
              <a:pathLst>
                <a:path w="3044" h="3827" extrusionOk="0">
                  <a:moveTo>
                    <a:pt x="2212" y="1"/>
                  </a:moveTo>
                  <a:cubicBezTo>
                    <a:pt x="2008" y="1"/>
                    <a:pt x="1779" y="68"/>
                    <a:pt x="1540" y="209"/>
                  </a:cubicBezTo>
                  <a:cubicBezTo>
                    <a:pt x="697" y="649"/>
                    <a:pt x="1" y="1822"/>
                    <a:pt x="1" y="2775"/>
                  </a:cubicBezTo>
                  <a:cubicBezTo>
                    <a:pt x="1" y="3446"/>
                    <a:pt x="346" y="3827"/>
                    <a:pt x="845" y="3827"/>
                  </a:cubicBezTo>
                  <a:cubicBezTo>
                    <a:pt x="1054" y="3827"/>
                    <a:pt x="1291" y="3759"/>
                    <a:pt x="1540" y="3618"/>
                  </a:cubicBezTo>
                  <a:cubicBezTo>
                    <a:pt x="2347" y="3179"/>
                    <a:pt x="3044" y="1969"/>
                    <a:pt x="3044" y="1052"/>
                  </a:cubicBezTo>
                  <a:cubicBezTo>
                    <a:pt x="3044" y="381"/>
                    <a:pt x="2698" y="1"/>
                    <a:pt x="221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34"/>
            <p:cNvSpPr/>
            <p:nvPr/>
          </p:nvSpPr>
          <p:spPr>
            <a:xfrm>
              <a:off x="2318659" y="2460900"/>
              <a:ext cx="58833" cy="75200"/>
            </a:xfrm>
            <a:custGeom>
              <a:avLst/>
              <a:gdLst/>
              <a:ahLst/>
              <a:cxnLst/>
              <a:rect l="l" t="t" r="r" b="b"/>
              <a:pathLst>
                <a:path w="2200" h="2812" extrusionOk="0">
                  <a:moveTo>
                    <a:pt x="1604" y="0"/>
                  </a:moveTo>
                  <a:cubicBezTo>
                    <a:pt x="1455" y="0"/>
                    <a:pt x="1284" y="51"/>
                    <a:pt x="1100" y="159"/>
                  </a:cubicBezTo>
                  <a:cubicBezTo>
                    <a:pt x="514" y="489"/>
                    <a:pt x="0" y="1369"/>
                    <a:pt x="0" y="2065"/>
                  </a:cubicBezTo>
                  <a:cubicBezTo>
                    <a:pt x="0" y="2529"/>
                    <a:pt x="254" y="2812"/>
                    <a:pt x="608" y="2812"/>
                  </a:cubicBezTo>
                  <a:cubicBezTo>
                    <a:pt x="758" y="2812"/>
                    <a:pt x="926" y="2761"/>
                    <a:pt x="1100" y="2652"/>
                  </a:cubicBezTo>
                  <a:cubicBezTo>
                    <a:pt x="1723" y="2285"/>
                    <a:pt x="2200" y="1442"/>
                    <a:pt x="2200" y="782"/>
                  </a:cubicBezTo>
                  <a:cubicBezTo>
                    <a:pt x="2200" y="291"/>
                    <a:pt x="1963" y="0"/>
                    <a:pt x="160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34"/>
            <p:cNvSpPr/>
            <p:nvPr/>
          </p:nvSpPr>
          <p:spPr>
            <a:xfrm>
              <a:off x="2321601" y="2464029"/>
              <a:ext cx="50998" cy="67739"/>
            </a:xfrm>
            <a:custGeom>
              <a:avLst/>
              <a:gdLst/>
              <a:ahLst/>
              <a:cxnLst/>
              <a:rect l="l" t="t" r="r" b="b"/>
              <a:pathLst>
                <a:path w="1907" h="2533" extrusionOk="0">
                  <a:moveTo>
                    <a:pt x="1398" y="0"/>
                  </a:moveTo>
                  <a:cubicBezTo>
                    <a:pt x="1264" y="0"/>
                    <a:pt x="1112" y="50"/>
                    <a:pt x="954" y="152"/>
                  </a:cubicBezTo>
                  <a:cubicBezTo>
                    <a:pt x="404" y="482"/>
                    <a:pt x="0" y="1215"/>
                    <a:pt x="0" y="1838"/>
                  </a:cubicBezTo>
                  <a:cubicBezTo>
                    <a:pt x="0" y="2276"/>
                    <a:pt x="217" y="2533"/>
                    <a:pt x="524" y="2533"/>
                  </a:cubicBezTo>
                  <a:cubicBezTo>
                    <a:pt x="654" y="2533"/>
                    <a:pt x="801" y="2487"/>
                    <a:pt x="954" y="2388"/>
                  </a:cubicBezTo>
                  <a:cubicBezTo>
                    <a:pt x="1503" y="2058"/>
                    <a:pt x="1907" y="1325"/>
                    <a:pt x="1907" y="702"/>
                  </a:cubicBezTo>
                  <a:cubicBezTo>
                    <a:pt x="1907" y="246"/>
                    <a:pt x="1697" y="0"/>
                    <a:pt x="139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34"/>
            <p:cNvSpPr/>
            <p:nvPr/>
          </p:nvSpPr>
          <p:spPr>
            <a:xfrm>
              <a:off x="2323553" y="2468522"/>
              <a:ext cx="47094" cy="60278"/>
            </a:xfrm>
            <a:custGeom>
              <a:avLst/>
              <a:gdLst/>
              <a:ahLst/>
              <a:cxnLst/>
              <a:rect l="l" t="t" r="r" b="b"/>
              <a:pathLst>
                <a:path w="1761" h="2254" extrusionOk="0">
                  <a:moveTo>
                    <a:pt x="1283" y="0"/>
                  </a:moveTo>
                  <a:cubicBezTo>
                    <a:pt x="1162" y="0"/>
                    <a:pt x="1024" y="42"/>
                    <a:pt x="881" y="131"/>
                  </a:cubicBezTo>
                  <a:cubicBezTo>
                    <a:pt x="844" y="167"/>
                    <a:pt x="807" y="167"/>
                    <a:pt x="734" y="204"/>
                  </a:cubicBezTo>
                  <a:cubicBezTo>
                    <a:pt x="367" y="461"/>
                    <a:pt x="74" y="974"/>
                    <a:pt x="1" y="1487"/>
                  </a:cubicBezTo>
                  <a:lnTo>
                    <a:pt x="1" y="1634"/>
                  </a:lnTo>
                  <a:cubicBezTo>
                    <a:pt x="1" y="2029"/>
                    <a:pt x="228" y="2254"/>
                    <a:pt x="519" y="2254"/>
                  </a:cubicBezTo>
                  <a:cubicBezTo>
                    <a:pt x="633" y="2254"/>
                    <a:pt x="757" y="2219"/>
                    <a:pt x="881" y="2147"/>
                  </a:cubicBezTo>
                  <a:cubicBezTo>
                    <a:pt x="1394" y="1854"/>
                    <a:pt x="1760" y="1157"/>
                    <a:pt x="1760" y="607"/>
                  </a:cubicBezTo>
                  <a:cubicBezTo>
                    <a:pt x="1760" y="223"/>
                    <a:pt x="1564" y="0"/>
                    <a:pt x="12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34"/>
            <p:cNvSpPr/>
            <p:nvPr/>
          </p:nvSpPr>
          <p:spPr>
            <a:xfrm>
              <a:off x="2326495" y="2468976"/>
              <a:ext cx="44152" cy="60946"/>
            </a:xfrm>
            <a:custGeom>
              <a:avLst/>
              <a:gdLst/>
              <a:ahLst/>
              <a:cxnLst/>
              <a:rect l="l" t="t" r="r" b="b"/>
              <a:pathLst>
                <a:path w="1651" h="2279" extrusionOk="0">
                  <a:moveTo>
                    <a:pt x="1162" y="0"/>
                  </a:moveTo>
                  <a:cubicBezTo>
                    <a:pt x="1142" y="0"/>
                    <a:pt x="1121" y="1"/>
                    <a:pt x="1100" y="4"/>
                  </a:cubicBezTo>
                  <a:cubicBezTo>
                    <a:pt x="1247" y="114"/>
                    <a:pt x="1284" y="224"/>
                    <a:pt x="1284" y="480"/>
                  </a:cubicBezTo>
                  <a:cubicBezTo>
                    <a:pt x="1284" y="957"/>
                    <a:pt x="917" y="1617"/>
                    <a:pt x="441" y="1873"/>
                  </a:cubicBezTo>
                  <a:cubicBezTo>
                    <a:pt x="257" y="1983"/>
                    <a:pt x="74" y="1983"/>
                    <a:pt x="1" y="2020"/>
                  </a:cubicBezTo>
                  <a:cubicBezTo>
                    <a:pt x="66" y="2195"/>
                    <a:pt x="197" y="2279"/>
                    <a:pt x="370" y="2279"/>
                  </a:cubicBezTo>
                  <a:cubicBezTo>
                    <a:pt x="487" y="2279"/>
                    <a:pt x="623" y="2240"/>
                    <a:pt x="771" y="2167"/>
                  </a:cubicBezTo>
                  <a:cubicBezTo>
                    <a:pt x="1247" y="1873"/>
                    <a:pt x="1650" y="1213"/>
                    <a:pt x="1650" y="663"/>
                  </a:cubicBezTo>
                  <a:cubicBezTo>
                    <a:pt x="1650" y="251"/>
                    <a:pt x="1457" y="0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34"/>
            <p:cNvSpPr/>
            <p:nvPr/>
          </p:nvSpPr>
          <p:spPr>
            <a:xfrm>
              <a:off x="2323553" y="2473951"/>
              <a:ext cx="27491" cy="36450"/>
            </a:xfrm>
            <a:custGeom>
              <a:avLst/>
              <a:gdLst/>
              <a:ahLst/>
              <a:cxnLst/>
              <a:rect l="l" t="t" r="r" b="b"/>
              <a:pathLst>
                <a:path w="1028" h="1363" extrusionOk="0">
                  <a:moveTo>
                    <a:pt x="734" y="1"/>
                  </a:moveTo>
                  <a:cubicBezTo>
                    <a:pt x="367" y="221"/>
                    <a:pt x="74" y="771"/>
                    <a:pt x="1" y="1247"/>
                  </a:cubicBezTo>
                  <a:cubicBezTo>
                    <a:pt x="60" y="1326"/>
                    <a:pt x="140" y="1362"/>
                    <a:pt x="229" y="1362"/>
                  </a:cubicBezTo>
                  <a:cubicBezTo>
                    <a:pt x="307" y="1362"/>
                    <a:pt x="392" y="1335"/>
                    <a:pt x="477" y="1284"/>
                  </a:cubicBezTo>
                  <a:cubicBezTo>
                    <a:pt x="807" y="1101"/>
                    <a:pt x="1027" y="697"/>
                    <a:pt x="1027" y="368"/>
                  </a:cubicBezTo>
                  <a:cubicBezTo>
                    <a:pt x="1027" y="148"/>
                    <a:pt x="917" y="1"/>
                    <a:pt x="7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34"/>
            <p:cNvSpPr/>
            <p:nvPr/>
          </p:nvSpPr>
          <p:spPr>
            <a:xfrm>
              <a:off x="2326495" y="2473951"/>
              <a:ext cx="31396" cy="42200"/>
            </a:xfrm>
            <a:custGeom>
              <a:avLst/>
              <a:gdLst/>
              <a:ahLst/>
              <a:cxnLst/>
              <a:rect l="l" t="t" r="r" b="b"/>
              <a:pathLst>
                <a:path w="1174" h="1578" extrusionOk="0">
                  <a:moveTo>
                    <a:pt x="771" y="1"/>
                  </a:moveTo>
                  <a:lnTo>
                    <a:pt x="257" y="661"/>
                  </a:lnTo>
                  <a:lnTo>
                    <a:pt x="1" y="1321"/>
                  </a:lnTo>
                  <a:lnTo>
                    <a:pt x="367" y="1577"/>
                  </a:lnTo>
                  <a:lnTo>
                    <a:pt x="1174" y="221"/>
                  </a:lnTo>
                  <a:lnTo>
                    <a:pt x="77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4"/>
            <p:cNvSpPr/>
            <p:nvPr/>
          </p:nvSpPr>
          <p:spPr>
            <a:xfrm>
              <a:off x="2332378" y="2479727"/>
              <a:ext cx="29443" cy="35969"/>
            </a:xfrm>
            <a:custGeom>
              <a:avLst/>
              <a:gdLst/>
              <a:ahLst/>
              <a:cxnLst/>
              <a:rect l="l" t="t" r="r" b="b"/>
              <a:pathLst>
                <a:path w="1101" h="1345" extrusionOk="0">
                  <a:moveTo>
                    <a:pt x="776" y="0"/>
                  </a:moveTo>
                  <a:cubicBezTo>
                    <a:pt x="709" y="0"/>
                    <a:pt x="633" y="14"/>
                    <a:pt x="551" y="42"/>
                  </a:cubicBezTo>
                  <a:cubicBezTo>
                    <a:pt x="221" y="261"/>
                    <a:pt x="1" y="665"/>
                    <a:pt x="1" y="958"/>
                  </a:cubicBezTo>
                  <a:cubicBezTo>
                    <a:pt x="1" y="1201"/>
                    <a:pt x="120" y="1345"/>
                    <a:pt x="315" y="1345"/>
                  </a:cubicBezTo>
                  <a:cubicBezTo>
                    <a:pt x="385" y="1345"/>
                    <a:pt x="464" y="1327"/>
                    <a:pt x="551" y="1288"/>
                  </a:cubicBezTo>
                  <a:cubicBezTo>
                    <a:pt x="880" y="1105"/>
                    <a:pt x="1100" y="701"/>
                    <a:pt x="1100" y="371"/>
                  </a:cubicBezTo>
                  <a:cubicBezTo>
                    <a:pt x="1100" y="124"/>
                    <a:pt x="977" y="0"/>
                    <a:pt x="7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4"/>
            <p:cNvSpPr/>
            <p:nvPr/>
          </p:nvSpPr>
          <p:spPr>
            <a:xfrm>
              <a:off x="2399047" y="2494034"/>
              <a:ext cx="98065" cy="118175"/>
            </a:xfrm>
            <a:custGeom>
              <a:avLst/>
              <a:gdLst/>
              <a:ahLst/>
              <a:cxnLst/>
              <a:rect l="l" t="t" r="r" b="b"/>
              <a:pathLst>
                <a:path w="3667" h="4419" extrusionOk="0">
                  <a:moveTo>
                    <a:pt x="2239" y="0"/>
                  </a:moveTo>
                  <a:cubicBezTo>
                    <a:pt x="2035" y="0"/>
                    <a:pt x="1799" y="64"/>
                    <a:pt x="1540" y="203"/>
                  </a:cubicBezTo>
                  <a:cubicBezTo>
                    <a:pt x="660" y="716"/>
                    <a:pt x="1" y="1926"/>
                    <a:pt x="1" y="2916"/>
                  </a:cubicBezTo>
                  <a:cubicBezTo>
                    <a:pt x="1" y="3393"/>
                    <a:pt x="110" y="3686"/>
                    <a:pt x="330" y="3832"/>
                  </a:cubicBezTo>
                  <a:cubicBezTo>
                    <a:pt x="404" y="3869"/>
                    <a:pt x="440" y="3869"/>
                    <a:pt x="477" y="3942"/>
                  </a:cubicBezTo>
                  <a:lnTo>
                    <a:pt x="1357" y="4419"/>
                  </a:lnTo>
                  <a:lnTo>
                    <a:pt x="1943" y="3466"/>
                  </a:lnTo>
                  <a:cubicBezTo>
                    <a:pt x="2457" y="3026"/>
                    <a:pt x="2823" y="2366"/>
                    <a:pt x="3007" y="1743"/>
                  </a:cubicBezTo>
                  <a:lnTo>
                    <a:pt x="3667" y="680"/>
                  </a:lnTo>
                  <a:lnTo>
                    <a:pt x="2677" y="130"/>
                  </a:lnTo>
                  <a:cubicBezTo>
                    <a:pt x="2559" y="46"/>
                    <a:pt x="2411" y="0"/>
                    <a:pt x="22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4"/>
            <p:cNvSpPr/>
            <p:nvPr/>
          </p:nvSpPr>
          <p:spPr>
            <a:xfrm>
              <a:off x="2424533" y="2508609"/>
              <a:ext cx="83356" cy="107799"/>
            </a:xfrm>
            <a:custGeom>
              <a:avLst/>
              <a:gdLst/>
              <a:ahLst/>
              <a:cxnLst/>
              <a:rect l="l" t="t" r="r" b="b"/>
              <a:pathLst>
                <a:path w="3117" h="4031" extrusionOk="0">
                  <a:moveTo>
                    <a:pt x="2256" y="1"/>
                  </a:moveTo>
                  <a:cubicBezTo>
                    <a:pt x="2042" y="1"/>
                    <a:pt x="1799" y="68"/>
                    <a:pt x="1540" y="208"/>
                  </a:cubicBezTo>
                  <a:cubicBezTo>
                    <a:pt x="697" y="721"/>
                    <a:pt x="1" y="1931"/>
                    <a:pt x="1" y="2921"/>
                  </a:cubicBezTo>
                  <a:cubicBezTo>
                    <a:pt x="1" y="3636"/>
                    <a:pt x="339" y="4031"/>
                    <a:pt x="829" y="4031"/>
                  </a:cubicBezTo>
                  <a:cubicBezTo>
                    <a:pt x="1043" y="4031"/>
                    <a:pt x="1285" y="3956"/>
                    <a:pt x="1540" y="3801"/>
                  </a:cubicBezTo>
                  <a:cubicBezTo>
                    <a:pt x="2420" y="3287"/>
                    <a:pt x="3117" y="2114"/>
                    <a:pt x="3117" y="1088"/>
                  </a:cubicBezTo>
                  <a:cubicBezTo>
                    <a:pt x="3117" y="389"/>
                    <a:pt x="2769" y="1"/>
                    <a:pt x="225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4"/>
            <p:cNvSpPr/>
            <p:nvPr/>
          </p:nvSpPr>
          <p:spPr>
            <a:xfrm>
              <a:off x="2428464" y="2512540"/>
              <a:ext cx="80415" cy="102664"/>
            </a:xfrm>
            <a:custGeom>
              <a:avLst/>
              <a:gdLst/>
              <a:ahLst/>
              <a:cxnLst/>
              <a:rect l="l" t="t" r="r" b="b"/>
              <a:pathLst>
                <a:path w="3007" h="3839" extrusionOk="0">
                  <a:moveTo>
                    <a:pt x="2171" y="0"/>
                  </a:moveTo>
                  <a:cubicBezTo>
                    <a:pt x="1968" y="0"/>
                    <a:pt x="1740" y="68"/>
                    <a:pt x="1503" y="208"/>
                  </a:cubicBezTo>
                  <a:cubicBezTo>
                    <a:pt x="660" y="648"/>
                    <a:pt x="0" y="1821"/>
                    <a:pt x="0" y="2774"/>
                  </a:cubicBezTo>
                  <a:cubicBezTo>
                    <a:pt x="0" y="3457"/>
                    <a:pt x="339" y="3838"/>
                    <a:pt x="841" y="3838"/>
                  </a:cubicBezTo>
                  <a:cubicBezTo>
                    <a:pt x="1040" y="3838"/>
                    <a:pt x="1264" y="3778"/>
                    <a:pt x="1503" y="3654"/>
                  </a:cubicBezTo>
                  <a:cubicBezTo>
                    <a:pt x="2310" y="3177"/>
                    <a:pt x="3006" y="2004"/>
                    <a:pt x="3006" y="1087"/>
                  </a:cubicBezTo>
                  <a:cubicBezTo>
                    <a:pt x="3006" y="389"/>
                    <a:pt x="2659" y="0"/>
                    <a:pt x="21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4"/>
            <p:cNvSpPr/>
            <p:nvPr/>
          </p:nvSpPr>
          <p:spPr>
            <a:xfrm>
              <a:off x="2438252" y="2524601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593" y="0"/>
                  </a:moveTo>
                  <a:cubicBezTo>
                    <a:pt x="1443" y="0"/>
                    <a:pt x="1275" y="51"/>
                    <a:pt x="1101" y="160"/>
                  </a:cubicBezTo>
                  <a:cubicBezTo>
                    <a:pt x="477" y="526"/>
                    <a:pt x="1" y="1406"/>
                    <a:pt x="1" y="2030"/>
                  </a:cubicBezTo>
                  <a:cubicBezTo>
                    <a:pt x="1" y="2521"/>
                    <a:pt x="238" y="2812"/>
                    <a:pt x="596" y="2812"/>
                  </a:cubicBezTo>
                  <a:cubicBezTo>
                    <a:pt x="746" y="2812"/>
                    <a:pt x="917" y="2761"/>
                    <a:pt x="1101" y="2653"/>
                  </a:cubicBezTo>
                  <a:cubicBezTo>
                    <a:pt x="1687" y="2286"/>
                    <a:pt x="2201" y="1443"/>
                    <a:pt x="2201" y="746"/>
                  </a:cubicBezTo>
                  <a:cubicBezTo>
                    <a:pt x="2201" y="283"/>
                    <a:pt x="1947" y="0"/>
                    <a:pt x="15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4"/>
            <p:cNvSpPr/>
            <p:nvPr/>
          </p:nvSpPr>
          <p:spPr>
            <a:xfrm>
              <a:off x="2440231" y="2528906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391" y="1"/>
                  </a:moveTo>
                  <a:cubicBezTo>
                    <a:pt x="1256" y="1"/>
                    <a:pt x="1106" y="47"/>
                    <a:pt x="953" y="146"/>
                  </a:cubicBezTo>
                  <a:cubicBezTo>
                    <a:pt x="403" y="475"/>
                    <a:pt x="0" y="1209"/>
                    <a:pt x="0" y="1832"/>
                  </a:cubicBezTo>
                  <a:cubicBezTo>
                    <a:pt x="0" y="2287"/>
                    <a:pt x="227" y="2533"/>
                    <a:pt x="525" y="2533"/>
                  </a:cubicBezTo>
                  <a:cubicBezTo>
                    <a:pt x="658" y="2533"/>
                    <a:pt x="806" y="2484"/>
                    <a:pt x="953" y="2382"/>
                  </a:cubicBezTo>
                  <a:cubicBezTo>
                    <a:pt x="1503" y="2089"/>
                    <a:pt x="1943" y="1355"/>
                    <a:pt x="1943" y="695"/>
                  </a:cubicBezTo>
                  <a:cubicBezTo>
                    <a:pt x="1943" y="258"/>
                    <a:pt x="1708" y="1"/>
                    <a:pt x="139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4"/>
            <p:cNvSpPr/>
            <p:nvPr/>
          </p:nvSpPr>
          <p:spPr>
            <a:xfrm>
              <a:off x="2443172" y="2533426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26" y="0"/>
                  </a:moveTo>
                  <a:cubicBezTo>
                    <a:pt x="1110" y="0"/>
                    <a:pt x="980" y="39"/>
                    <a:pt x="843" y="123"/>
                  </a:cubicBezTo>
                  <a:cubicBezTo>
                    <a:pt x="807" y="160"/>
                    <a:pt x="770" y="160"/>
                    <a:pt x="733" y="196"/>
                  </a:cubicBezTo>
                  <a:cubicBezTo>
                    <a:pt x="330" y="490"/>
                    <a:pt x="37" y="966"/>
                    <a:pt x="0" y="1480"/>
                  </a:cubicBezTo>
                  <a:lnTo>
                    <a:pt x="0" y="1626"/>
                  </a:lnTo>
                  <a:cubicBezTo>
                    <a:pt x="0" y="2021"/>
                    <a:pt x="208" y="2246"/>
                    <a:pt x="489" y="2246"/>
                  </a:cubicBezTo>
                  <a:cubicBezTo>
                    <a:pt x="599" y="2246"/>
                    <a:pt x="720" y="2212"/>
                    <a:pt x="843" y="2139"/>
                  </a:cubicBezTo>
                  <a:cubicBezTo>
                    <a:pt x="1357" y="1846"/>
                    <a:pt x="1723" y="1186"/>
                    <a:pt x="1723" y="636"/>
                  </a:cubicBezTo>
                  <a:cubicBezTo>
                    <a:pt x="1723" y="244"/>
                    <a:pt x="1517" y="0"/>
                    <a:pt x="12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4"/>
            <p:cNvSpPr/>
            <p:nvPr/>
          </p:nvSpPr>
          <p:spPr>
            <a:xfrm>
              <a:off x="2445125" y="2533693"/>
              <a:ext cx="44152" cy="60946"/>
            </a:xfrm>
            <a:custGeom>
              <a:avLst/>
              <a:gdLst/>
              <a:ahLst/>
              <a:cxnLst/>
              <a:rect l="l" t="t" r="r" b="b"/>
              <a:pathLst>
                <a:path w="1651" h="2279" extrusionOk="0">
                  <a:moveTo>
                    <a:pt x="1155" y="0"/>
                  </a:moveTo>
                  <a:cubicBezTo>
                    <a:pt x="1137" y="0"/>
                    <a:pt x="1119" y="1"/>
                    <a:pt x="1100" y="3"/>
                  </a:cubicBezTo>
                  <a:cubicBezTo>
                    <a:pt x="1247" y="113"/>
                    <a:pt x="1284" y="260"/>
                    <a:pt x="1284" y="480"/>
                  </a:cubicBezTo>
                  <a:cubicBezTo>
                    <a:pt x="1284" y="993"/>
                    <a:pt x="917" y="1616"/>
                    <a:pt x="477" y="1910"/>
                  </a:cubicBezTo>
                  <a:cubicBezTo>
                    <a:pt x="294" y="1983"/>
                    <a:pt x="111" y="1983"/>
                    <a:pt x="1" y="2019"/>
                  </a:cubicBezTo>
                  <a:cubicBezTo>
                    <a:pt x="88" y="2195"/>
                    <a:pt x="215" y="2278"/>
                    <a:pt x="381" y="2278"/>
                  </a:cubicBezTo>
                  <a:cubicBezTo>
                    <a:pt x="493" y="2278"/>
                    <a:pt x="623" y="2240"/>
                    <a:pt x="770" y="2166"/>
                  </a:cubicBezTo>
                  <a:cubicBezTo>
                    <a:pt x="1247" y="1873"/>
                    <a:pt x="1650" y="1213"/>
                    <a:pt x="1650" y="663"/>
                  </a:cubicBezTo>
                  <a:cubicBezTo>
                    <a:pt x="1650" y="283"/>
                    <a:pt x="1454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4"/>
            <p:cNvSpPr/>
            <p:nvPr/>
          </p:nvSpPr>
          <p:spPr>
            <a:xfrm>
              <a:off x="2443172" y="2538667"/>
              <a:ext cx="26502" cy="36423"/>
            </a:xfrm>
            <a:custGeom>
              <a:avLst/>
              <a:gdLst/>
              <a:ahLst/>
              <a:cxnLst/>
              <a:rect l="l" t="t" r="r" b="b"/>
              <a:pathLst>
                <a:path w="991" h="1362" extrusionOk="0">
                  <a:moveTo>
                    <a:pt x="733" y="0"/>
                  </a:moveTo>
                  <a:cubicBezTo>
                    <a:pt x="367" y="257"/>
                    <a:pt x="37" y="807"/>
                    <a:pt x="0" y="1247"/>
                  </a:cubicBezTo>
                  <a:cubicBezTo>
                    <a:pt x="40" y="1326"/>
                    <a:pt x="110" y="1362"/>
                    <a:pt x="196" y="1362"/>
                  </a:cubicBezTo>
                  <a:cubicBezTo>
                    <a:pt x="270" y="1362"/>
                    <a:pt x="355" y="1335"/>
                    <a:pt x="440" y="1284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4"/>
            <p:cNvSpPr/>
            <p:nvPr/>
          </p:nvSpPr>
          <p:spPr>
            <a:xfrm>
              <a:off x="2445125" y="2538667"/>
              <a:ext cx="32385" cy="42173"/>
            </a:xfrm>
            <a:custGeom>
              <a:avLst/>
              <a:gdLst/>
              <a:ahLst/>
              <a:cxnLst/>
              <a:rect l="l" t="t" r="r" b="b"/>
              <a:pathLst>
                <a:path w="1211" h="1577" extrusionOk="0">
                  <a:moveTo>
                    <a:pt x="770" y="0"/>
                  </a:moveTo>
                  <a:lnTo>
                    <a:pt x="294" y="660"/>
                  </a:lnTo>
                  <a:lnTo>
                    <a:pt x="1" y="1357"/>
                  </a:lnTo>
                  <a:lnTo>
                    <a:pt x="367" y="1577"/>
                  </a:lnTo>
                  <a:lnTo>
                    <a:pt x="1210" y="257"/>
                  </a:lnTo>
                  <a:lnTo>
                    <a:pt x="7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4"/>
            <p:cNvSpPr/>
            <p:nvPr/>
          </p:nvSpPr>
          <p:spPr>
            <a:xfrm>
              <a:off x="2451008" y="2544979"/>
              <a:ext cx="29443" cy="35461"/>
            </a:xfrm>
            <a:custGeom>
              <a:avLst/>
              <a:gdLst/>
              <a:ahLst/>
              <a:cxnLst/>
              <a:rect l="l" t="t" r="r" b="b"/>
              <a:pathLst>
                <a:path w="1101" h="1326" extrusionOk="0">
                  <a:moveTo>
                    <a:pt x="790" y="0"/>
                  </a:moveTo>
                  <a:cubicBezTo>
                    <a:pt x="719" y="0"/>
                    <a:pt x="639" y="18"/>
                    <a:pt x="550" y="58"/>
                  </a:cubicBezTo>
                  <a:cubicBezTo>
                    <a:pt x="257" y="241"/>
                    <a:pt x="0" y="644"/>
                    <a:pt x="0" y="974"/>
                  </a:cubicBezTo>
                  <a:cubicBezTo>
                    <a:pt x="0" y="1189"/>
                    <a:pt x="138" y="1325"/>
                    <a:pt x="327" y="1325"/>
                  </a:cubicBezTo>
                  <a:cubicBezTo>
                    <a:pt x="396" y="1325"/>
                    <a:pt x="472" y="1307"/>
                    <a:pt x="550" y="1268"/>
                  </a:cubicBezTo>
                  <a:cubicBezTo>
                    <a:pt x="880" y="1121"/>
                    <a:pt x="1100" y="681"/>
                    <a:pt x="1100" y="351"/>
                  </a:cubicBezTo>
                  <a:cubicBezTo>
                    <a:pt x="1100" y="136"/>
                    <a:pt x="982" y="0"/>
                    <a:pt x="79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4"/>
            <p:cNvSpPr/>
            <p:nvPr/>
          </p:nvSpPr>
          <p:spPr>
            <a:xfrm>
              <a:off x="2454939" y="2173953"/>
              <a:ext cx="35300" cy="386322"/>
            </a:xfrm>
            <a:custGeom>
              <a:avLst/>
              <a:gdLst/>
              <a:ahLst/>
              <a:cxnLst/>
              <a:rect l="l" t="t" r="r" b="b"/>
              <a:pathLst>
                <a:path w="1320" h="14446" extrusionOk="0">
                  <a:moveTo>
                    <a:pt x="1027" y="1"/>
                  </a:moveTo>
                  <a:lnTo>
                    <a:pt x="0" y="38"/>
                  </a:lnTo>
                  <a:lnTo>
                    <a:pt x="330" y="14152"/>
                  </a:lnTo>
                  <a:cubicBezTo>
                    <a:pt x="330" y="14188"/>
                    <a:pt x="367" y="14298"/>
                    <a:pt x="477" y="14335"/>
                  </a:cubicBezTo>
                  <a:cubicBezTo>
                    <a:pt x="568" y="14408"/>
                    <a:pt x="706" y="14445"/>
                    <a:pt x="843" y="14445"/>
                  </a:cubicBezTo>
                  <a:cubicBezTo>
                    <a:pt x="981" y="14445"/>
                    <a:pt x="1118" y="14408"/>
                    <a:pt x="1210" y="14335"/>
                  </a:cubicBezTo>
                  <a:cubicBezTo>
                    <a:pt x="1283" y="14298"/>
                    <a:pt x="1320" y="14225"/>
                    <a:pt x="1320" y="14152"/>
                  </a:cubicBezTo>
                  <a:lnTo>
                    <a:pt x="10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4"/>
            <p:cNvSpPr/>
            <p:nvPr/>
          </p:nvSpPr>
          <p:spPr>
            <a:xfrm>
              <a:off x="2443172" y="2519600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57" y="1"/>
                  </a:moveTo>
                  <a:cubicBezTo>
                    <a:pt x="2049" y="1"/>
                    <a:pt x="1806" y="73"/>
                    <a:pt x="1540" y="237"/>
                  </a:cubicBezTo>
                  <a:cubicBezTo>
                    <a:pt x="660" y="713"/>
                    <a:pt x="0" y="1923"/>
                    <a:pt x="0" y="2913"/>
                  </a:cubicBezTo>
                  <a:cubicBezTo>
                    <a:pt x="0" y="3353"/>
                    <a:pt x="110" y="3646"/>
                    <a:pt x="330" y="3830"/>
                  </a:cubicBezTo>
                  <a:cubicBezTo>
                    <a:pt x="403" y="3903"/>
                    <a:pt x="440" y="3903"/>
                    <a:pt x="477" y="3940"/>
                  </a:cubicBezTo>
                  <a:lnTo>
                    <a:pt x="1357" y="4453"/>
                  </a:lnTo>
                  <a:lnTo>
                    <a:pt x="1943" y="3463"/>
                  </a:lnTo>
                  <a:cubicBezTo>
                    <a:pt x="2456" y="3023"/>
                    <a:pt x="2823" y="2363"/>
                    <a:pt x="3006" y="1740"/>
                  </a:cubicBezTo>
                  <a:lnTo>
                    <a:pt x="3666" y="677"/>
                  </a:lnTo>
                  <a:lnTo>
                    <a:pt x="2676" y="127"/>
                  </a:lnTo>
                  <a:cubicBezTo>
                    <a:pt x="2563" y="46"/>
                    <a:pt x="2421" y="1"/>
                    <a:pt x="2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4"/>
            <p:cNvSpPr/>
            <p:nvPr/>
          </p:nvSpPr>
          <p:spPr>
            <a:xfrm>
              <a:off x="2468658" y="2534442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0" y="0"/>
                  </a:moveTo>
                  <a:cubicBezTo>
                    <a:pt x="2060" y="0"/>
                    <a:pt x="1809" y="75"/>
                    <a:pt x="1540" y="232"/>
                  </a:cubicBezTo>
                  <a:cubicBezTo>
                    <a:pt x="697" y="708"/>
                    <a:pt x="0" y="1918"/>
                    <a:pt x="0" y="2908"/>
                  </a:cubicBezTo>
                  <a:cubicBezTo>
                    <a:pt x="0" y="3623"/>
                    <a:pt x="339" y="4018"/>
                    <a:pt x="829" y="4018"/>
                  </a:cubicBezTo>
                  <a:cubicBezTo>
                    <a:pt x="1042" y="4018"/>
                    <a:pt x="1284" y="3943"/>
                    <a:pt x="1540" y="3788"/>
                  </a:cubicBezTo>
                  <a:cubicBezTo>
                    <a:pt x="2420" y="3275"/>
                    <a:pt x="3116" y="2101"/>
                    <a:pt x="3116" y="1075"/>
                  </a:cubicBezTo>
                  <a:cubicBezTo>
                    <a:pt x="3116" y="387"/>
                    <a:pt x="2780" y="0"/>
                    <a:pt x="228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4"/>
            <p:cNvSpPr/>
            <p:nvPr/>
          </p:nvSpPr>
          <p:spPr>
            <a:xfrm>
              <a:off x="2472589" y="2537036"/>
              <a:ext cx="80415" cy="102664"/>
            </a:xfrm>
            <a:custGeom>
              <a:avLst/>
              <a:gdLst/>
              <a:ahLst/>
              <a:cxnLst/>
              <a:rect l="l" t="t" r="r" b="b"/>
              <a:pathLst>
                <a:path w="3007" h="3839" extrusionOk="0">
                  <a:moveTo>
                    <a:pt x="2171" y="1"/>
                  </a:moveTo>
                  <a:cubicBezTo>
                    <a:pt x="1968" y="1"/>
                    <a:pt x="1740" y="68"/>
                    <a:pt x="1503" y="208"/>
                  </a:cubicBezTo>
                  <a:cubicBezTo>
                    <a:pt x="660" y="648"/>
                    <a:pt x="0" y="1858"/>
                    <a:pt x="0" y="2774"/>
                  </a:cubicBezTo>
                  <a:cubicBezTo>
                    <a:pt x="0" y="3457"/>
                    <a:pt x="339" y="3839"/>
                    <a:pt x="841" y="3839"/>
                  </a:cubicBezTo>
                  <a:cubicBezTo>
                    <a:pt x="1039" y="3839"/>
                    <a:pt x="1264" y="3779"/>
                    <a:pt x="1503" y="3654"/>
                  </a:cubicBezTo>
                  <a:cubicBezTo>
                    <a:pt x="2310" y="3178"/>
                    <a:pt x="3006" y="2004"/>
                    <a:pt x="3006" y="1088"/>
                  </a:cubicBezTo>
                  <a:cubicBezTo>
                    <a:pt x="3006" y="389"/>
                    <a:pt x="2659" y="1"/>
                    <a:pt x="217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4"/>
            <p:cNvSpPr/>
            <p:nvPr/>
          </p:nvSpPr>
          <p:spPr>
            <a:xfrm>
              <a:off x="2482377" y="2550113"/>
              <a:ext cx="58860" cy="75387"/>
            </a:xfrm>
            <a:custGeom>
              <a:avLst/>
              <a:gdLst/>
              <a:ahLst/>
              <a:cxnLst/>
              <a:rect l="l" t="t" r="r" b="b"/>
              <a:pathLst>
                <a:path w="2201" h="2819" extrusionOk="0">
                  <a:moveTo>
                    <a:pt x="1589" y="0"/>
                  </a:moveTo>
                  <a:cubicBezTo>
                    <a:pt x="1440" y="0"/>
                    <a:pt x="1273" y="51"/>
                    <a:pt x="1100" y="159"/>
                  </a:cubicBezTo>
                  <a:cubicBezTo>
                    <a:pt x="441" y="562"/>
                    <a:pt x="1" y="1369"/>
                    <a:pt x="1" y="2065"/>
                  </a:cubicBezTo>
                  <a:cubicBezTo>
                    <a:pt x="1" y="2547"/>
                    <a:pt x="229" y="2819"/>
                    <a:pt x="576" y="2819"/>
                  </a:cubicBezTo>
                  <a:cubicBezTo>
                    <a:pt x="730" y="2819"/>
                    <a:pt x="908" y="2765"/>
                    <a:pt x="1100" y="2652"/>
                  </a:cubicBezTo>
                  <a:cubicBezTo>
                    <a:pt x="1687" y="2285"/>
                    <a:pt x="2200" y="1479"/>
                    <a:pt x="2200" y="782"/>
                  </a:cubicBezTo>
                  <a:cubicBezTo>
                    <a:pt x="2200" y="291"/>
                    <a:pt x="1945" y="0"/>
                    <a:pt x="158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4"/>
            <p:cNvSpPr/>
            <p:nvPr/>
          </p:nvSpPr>
          <p:spPr>
            <a:xfrm>
              <a:off x="2483366" y="2553429"/>
              <a:ext cx="50998" cy="67739"/>
            </a:xfrm>
            <a:custGeom>
              <a:avLst/>
              <a:gdLst/>
              <a:ahLst/>
              <a:cxnLst/>
              <a:rect l="l" t="t" r="r" b="b"/>
              <a:pathLst>
                <a:path w="1907" h="2533" extrusionOk="0">
                  <a:moveTo>
                    <a:pt x="1383" y="1"/>
                  </a:moveTo>
                  <a:cubicBezTo>
                    <a:pt x="1253" y="1"/>
                    <a:pt x="1106" y="47"/>
                    <a:pt x="953" y="145"/>
                  </a:cubicBezTo>
                  <a:cubicBezTo>
                    <a:pt x="440" y="475"/>
                    <a:pt x="0" y="1245"/>
                    <a:pt x="0" y="1831"/>
                  </a:cubicBezTo>
                  <a:cubicBezTo>
                    <a:pt x="0" y="2287"/>
                    <a:pt x="210" y="2533"/>
                    <a:pt x="509" y="2533"/>
                  </a:cubicBezTo>
                  <a:cubicBezTo>
                    <a:pt x="643" y="2533"/>
                    <a:pt x="795" y="2483"/>
                    <a:pt x="953" y="2381"/>
                  </a:cubicBezTo>
                  <a:cubicBezTo>
                    <a:pt x="1503" y="2088"/>
                    <a:pt x="1907" y="1355"/>
                    <a:pt x="1907" y="695"/>
                  </a:cubicBezTo>
                  <a:cubicBezTo>
                    <a:pt x="1907" y="257"/>
                    <a:pt x="1690" y="1"/>
                    <a:pt x="13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4"/>
            <p:cNvSpPr/>
            <p:nvPr/>
          </p:nvSpPr>
          <p:spPr>
            <a:xfrm>
              <a:off x="2485319" y="2557922"/>
              <a:ext cx="47094" cy="60090"/>
            </a:xfrm>
            <a:custGeom>
              <a:avLst/>
              <a:gdLst/>
              <a:ahLst/>
              <a:cxnLst/>
              <a:rect l="l" t="t" r="r" b="b"/>
              <a:pathLst>
                <a:path w="1761" h="2247" extrusionOk="0">
                  <a:moveTo>
                    <a:pt x="1263" y="1"/>
                  </a:moveTo>
                  <a:cubicBezTo>
                    <a:pt x="1147" y="1"/>
                    <a:pt x="1017" y="40"/>
                    <a:pt x="880" y="124"/>
                  </a:cubicBezTo>
                  <a:cubicBezTo>
                    <a:pt x="844" y="160"/>
                    <a:pt x="807" y="160"/>
                    <a:pt x="734" y="197"/>
                  </a:cubicBezTo>
                  <a:cubicBezTo>
                    <a:pt x="367" y="490"/>
                    <a:pt x="74" y="967"/>
                    <a:pt x="1" y="1480"/>
                  </a:cubicBezTo>
                  <a:lnTo>
                    <a:pt x="1" y="1627"/>
                  </a:lnTo>
                  <a:cubicBezTo>
                    <a:pt x="1" y="2022"/>
                    <a:pt x="228" y="2247"/>
                    <a:pt x="519" y="2247"/>
                  </a:cubicBezTo>
                  <a:cubicBezTo>
                    <a:pt x="633" y="2247"/>
                    <a:pt x="757" y="2212"/>
                    <a:pt x="880" y="2140"/>
                  </a:cubicBezTo>
                  <a:cubicBezTo>
                    <a:pt x="1394" y="1847"/>
                    <a:pt x="1760" y="1187"/>
                    <a:pt x="1760" y="637"/>
                  </a:cubicBezTo>
                  <a:cubicBezTo>
                    <a:pt x="1760" y="244"/>
                    <a:pt x="1555" y="1"/>
                    <a:pt x="126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4"/>
            <p:cNvSpPr/>
            <p:nvPr/>
          </p:nvSpPr>
          <p:spPr>
            <a:xfrm>
              <a:off x="2489250" y="2558189"/>
              <a:ext cx="44125" cy="60946"/>
            </a:xfrm>
            <a:custGeom>
              <a:avLst/>
              <a:gdLst/>
              <a:ahLst/>
              <a:cxnLst/>
              <a:rect l="l" t="t" r="r" b="b"/>
              <a:pathLst>
                <a:path w="1650" h="2279" extrusionOk="0">
                  <a:moveTo>
                    <a:pt x="1155" y="1"/>
                  </a:moveTo>
                  <a:cubicBezTo>
                    <a:pt x="1137" y="1"/>
                    <a:pt x="1119" y="2"/>
                    <a:pt x="1100" y="4"/>
                  </a:cubicBezTo>
                  <a:cubicBezTo>
                    <a:pt x="1247" y="114"/>
                    <a:pt x="1283" y="260"/>
                    <a:pt x="1283" y="480"/>
                  </a:cubicBezTo>
                  <a:cubicBezTo>
                    <a:pt x="1283" y="994"/>
                    <a:pt x="917" y="1617"/>
                    <a:pt x="477" y="1910"/>
                  </a:cubicBezTo>
                  <a:cubicBezTo>
                    <a:pt x="294" y="1983"/>
                    <a:pt x="110" y="2020"/>
                    <a:pt x="0" y="2020"/>
                  </a:cubicBezTo>
                  <a:cubicBezTo>
                    <a:pt x="88" y="2195"/>
                    <a:pt x="214" y="2279"/>
                    <a:pt x="380" y="2279"/>
                  </a:cubicBezTo>
                  <a:cubicBezTo>
                    <a:pt x="492" y="2279"/>
                    <a:pt x="622" y="2241"/>
                    <a:pt x="770" y="2167"/>
                  </a:cubicBezTo>
                  <a:cubicBezTo>
                    <a:pt x="1247" y="1873"/>
                    <a:pt x="1650" y="1213"/>
                    <a:pt x="1650" y="664"/>
                  </a:cubicBezTo>
                  <a:cubicBezTo>
                    <a:pt x="1650" y="283"/>
                    <a:pt x="1454" y="1"/>
                    <a:pt x="115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4"/>
            <p:cNvSpPr/>
            <p:nvPr/>
          </p:nvSpPr>
          <p:spPr>
            <a:xfrm>
              <a:off x="2487271" y="2565142"/>
              <a:ext cx="26502" cy="35621"/>
            </a:xfrm>
            <a:custGeom>
              <a:avLst/>
              <a:gdLst/>
              <a:ahLst/>
              <a:cxnLst/>
              <a:rect l="l" t="t" r="r" b="b"/>
              <a:pathLst>
                <a:path w="991" h="1332" extrusionOk="0">
                  <a:moveTo>
                    <a:pt x="734" y="0"/>
                  </a:moveTo>
                  <a:cubicBezTo>
                    <a:pt x="294" y="220"/>
                    <a:pt x="38" y="734"/>
                    <a:pt x="1" y="1210"/>
                  </a:cubicBezTo>
                  <a:cubicBezTo>
                    <a:pt x="44" y="1296"/>
                    <a:pt x="125" y="1332"/>
                    <a:pt x="221" y="1332"/>
                  </a:cubicBezTo>
                  <a:cubicBezTo>
                    <a:pt x="289" y="1332"/>
                    <a:pt x="365" y="1314"/>
                    <a:pt x="441" y="1283"/>
                  </a:cubicBezTo>
                  <a:cubicBezTo>
                    <a:pt x="771" y="1100"/>
                    <a:pt x="991" y="660"/>
                    <a:pt x="991" y="367"/>
                  </a:cubicBezTo>
                  <a:cubicBezTo>
                    <a:pt x="991" y="110"/>
                    <a:pt x="917" y="0"/>
                    <a:pt x="7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4"/>
            <p:cNvSpPr/>
            <p:nvPr/>
          </p:nvSpPr>
          <p:spPr>
            <a:xfrm>
              <a:off x="2488260" y="2565142"/>
              <a:ext cx="31396" cy="40221"/>
            </a:xfrm>
            <a:custGeom>
              <a:avLst/>
              <a:gdLst/>
              <a:ahLst/>
              <a:cxnLst/>
              <a:rect l="l" t="t" r="r" b="b"/>
              <a:pathLst>
                <a:path w="1174" h="1504" extrusionOk="0">
                  <a:moveTo>
                    <a:pt x="807" y="0"/>
                  </a:moveTo>
                  <a:lnTo>
                    <a:pt x="257" y="624"/>
                  </a:lnTo>
                  <a:lnTo>
                    <a:pt x="1" y="1283"/>
                  </a:lnTo>
                  <a:lnTo>
                    <a:pt x="404" y="1503"/>
                  </a:lnTo>
                  <a:lnTo>
                    <a:pt x="1174" y="220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2495133" y="2570491"/>
              <a:ext cx="29417" cy="36397"/>
            </a:xfrm>
            <a:custGeom>
              <a:avLst/>
              <a:gdLst/>
              <a:ahLst/>
              <a:cxnLst/>
              <a:rect l="l" t="t" r="r" b="b"/>
              <a:pathLst>
                <a:path w="1100" h="1361" extrusionOk="0">
                  <a:moveTo>
                    <a:pt x="786" y="0"/>
                  </a:moveTo>
                  <a:cubicBezTo>
                    <a:pt x="716" y="0"/>
                    <a:pt x="637" y="18"/>
                    <a:pt x="550" y="57"/>
                  </a:cubicBezTo>
                  <a:cubicBezTo>
                    <a:pt x="257" y="204"/>
                    <a:pt x="0" y="607"/>
                    <a:pt x="0" y="973"/>
                  </a:cubicBezTo>
                  <a:cubicBezTo>
                    <a:pt x="0" y="1217"/>
                    <a:pt x="140" y="1360"/>
                    <a:pt x="330" y="1360"/>
                  </a:cubicBezTo>
                  <a:cubicBezTo>
                    <a:pt x="398" y="1360"/>
                    <a:pt x="473" y="1342"/>
                    <a:pt x="550" y="1303"/>
                  </a:cubicBezTo>
                  <a:cubicBezTo>
                    <a:pt x="880" y="1120"/>
                    <a:pt x="1100" y="717"/>
                    <a:pt x="1100" y="387"/>
                  </a:cubicBezTo>
                  <a:cubicBezTo>
                    <a:pt x="1100" y="144"/>
                    <a:pt x="981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2124536" y="2019515"/>
              <a:ext cx="172569" cy="233890"/>
            </a:xfrm>
            <a:custGeom>
              <a:avLst/>
              <a:gdLst/>
              <a:ahLst/>
              <a:cxnLst/>
              <a:rect l="l" t="t" r="r" b="b"/>
              <a:pathLst>
                <a:path w="6453" h="8746" extrusionOk="0">
                  <a:moveTo>
                    <a:pt x="2047" y="1"/>
                  </a:moveTo>
                  <a:cubicBezTo>
                    <a:pt x="1906" y="1"/>
                    <a:pt x="1773" y="19"/>
                    <a:pt x="1650" y="57"/>
                  </a:cubicBezTo>
                  <a:lnTo>
                    <a:pt x="1" y="423"/>
                  </a:lnTo>
                  <a:lnTo>
                    <a:pt x="441" y="1193"/>
                  </a:lnTo>
                  <a:cubicBezTo>
                    <a:pt x="367" y="1450"/>
                    <a:pt x="294" y="1780"/>
                    <a:pt x="294" y="2183"/>
                  </a:cubicBezTo>
                  <a:cubicBezTo>
                    <a:pt x="294" y="4163"/>
                    <a:pt x="1687" y="6509"/>
                    <a:pt x="3373" y="7499"/>
                  </a:cubicBezTo>
                  <a:cubicBezTo>
                    <a:pt x="3703" y="7682"/>
                    <a:pt x="3960" y="7792"/>
                    <a:pt x="4253" y="7866"/>
                  </a:cubicBezTo>
                  <a:lnTo>
                    <a:pt x="4730" y="8745"/>
                  </a:lnTo>
                  <a:lnTo>
                    <a:pt x="5903" y="7462"/>
                  </a:lnTo>
                  <a:cubicBezTo>
                    <a:pt x="6233" y="7059"/>
                    <a:pt x="6453" y="6472"/>
                    <a:pt x="6453" y="5739"/>
                  </a:cubicBezTo>
                  <a:cubicBezTo>
                    <a:pt x="6453" y="3760"/>
                    <a:pt x="5060" y="1413"/>
                    <a:pt x="3373" y="423"/>
                  </a:cubicBezTo>
                  <a:cubicBezTo>
                    <a:pt x="2911" y="152"/>
                    <a:pt x="2449" y="1"/>
                    <a:pt x="20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2067681" y="2028581"/>
              <a:ext cx="199044" cy="262076"/>
            </a:xfrm>
            <a:custGeom>
              <a:avLst/>
              <a:gdLst/>
              <a:ahLst/>
              <a:cxnLst/>
              <a:rect l="l" t="t" r="r" b="b"/>
              <a:pathLst>
                <a:path w="7443" h="9800" extrusionOk="0">
                  <a:moveTo>
                    <a:pt x="2401" y="1"/>
                  </a:moveTo>
                  <a:cubicBezTo>
                    <a:pt x="2200" y="1"/>
                    <a:pt x="2010" y="29"/>
                    <a:pt x="1833" y="84"/>
                  </a:cubicBezTo>
                  <a:lnTo>
                    <a:pt x="0" y="561"/>
                  </a:lnTo>
                  <a:lnTo>
                    <a:pt x="587" y="1588"/>
                  </a:lnTo>
                  <a:cubicBezTo>
                    <a:pt x="550" y="1844"/>
                    <a:pt x="514" y="2137"/>
                    <a:pt x="514" y="2467"/>
                  </a:cubicBezTo>
                  <a:cubicBezTo>
                    <a:pt x="514" y="4667"/>
                    <a:pt x="2053" y="7307"/>
                    <a:pt x="3996" y="8443"/>
                  </a:cubicBezTo>
                  <a:cubicBezTo>
                    <a:pt x="4253" y="8626"/>
                    <a:pt x="4583" y="8736"/>
                    <a:pt x="4876" y="8810"/>
                  </a:cubicBezTo>
                  <a:lnTo>
                    <a:pt x="5426" y="9799"/>
                  </a:lnTo>
                  <a:lnTo>
                    <a:pt x="6783" y="8443"/>
                  </a:lnTo>
                  <a:cubicBezTo>
                    <a:pt x="7186" y="8040"/>
                    <a:pt x="7442" y="7343"/>
                    <a:pt x="7442" y="6500"/>
                  </a:cubicBezTo>
                  <a:cubicBezTo>
                    <a:pt x="7442" y="4300"/>
                    <a:pt x="5866" y="1624"/>
                    <a:pt x="3960" y="488"/>
                  </a:cubicBezTo>
                  <a:cubicBezTo>
                    <a:pt x="3396" y="155"/>
                    <a:pt x="2868" y="1"/>
                    <a:pt x="240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1915730" y="2044600"/>
              <a:ext cx="309812" cy="354873"/>
            </a:xfrm>
            <a:custGeom>
              <a:avLst/>
              <a:gdLst/>
              <a:ahLst/>
              <a:cxnLst/>
              <a:rect l="l" t="t" r="r" b="b"/>
              <a:pathLst>
                <a:path w="11585" h="13270" extrusionOk="0">
                  <a:moveTo>
                    <a:pt x="5927" y="0"/>
                  </a:moveTo>
                  <a:cubicBezTo>
                    <a:pt x="5781" y="0"/>
                    <a:pt x="5638" y="12"/>
                    <a:pt x="5499" y="35"/>
                  </a:cubicBezTo>
                  <a:cubicBezTo>
                    <a:pt x="5462" y="35"/>
                    <a:pt x="5426" y="35"/>
                    <a:pt x="5352" y="72"/>
                  </a:cubicBezTo>
                  <a:lnTo>
                    <a:pt x="0" y="1392"/>
                  </a:lnTo>
                  <a:lnTo>
                    <a:pt x="7075" y="13270"/>
                  </a:lnTo>
                  <a:lnTo>
                    <a:pt x="10778" y="9420"/>
                  </a:lnTo>
                  <a:cubicBezTo>
                    <a:pt x="10925" y="9384"/>
                    <a:pt x="10961" y="9384"/>
                    <a:pt x="10961" y="9310"/>
                  </a:cubicBezTo>
                  <a:cubicBezTo>
                    <a:pt x="11365" y="8870"/>
                    <a:pt x="11585" y="8137"/>
                    <a:pt x="11585" y="7221"/>
                  </a:cubicBezTo>
                  <a:cubicBezTo>
                    <a:pt x="11585" y="4728"/>
                    <a:pt x="9862" y="1758"/>
                    <a:pt x="7699" y="512"/>
                  </a:cubicBezTo>
                  <a:cubicBezTo>
                    <a:pt x="7062" y="165"/>
                    <a:pt x="6472" y="0"/>
                    <a:pt x="592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1698394" y="2079686"/>
              <a:ext cx="432052" cy="415311"/>
            </a:xfrm>
            <a:custGeom>
              <a:avLst/>
              <a:gdLst/>
              <a:ahLst/>
              <a:cxnLst/>
              <a:rect l="l" t="t" r="r" b="b"/>
              <a:pathLst>
                <a:path w="16156" h="15530" extrusionOk="0">
                  <a:moveTo>
                    <a:pt x="8958" y="1"/>
                  </a:moveTo>
                  <a:cubicBezTo>
                    <a:pt x="8490" y="1"/>
                    <a:pt x="8064" y="104"/>
                    <a:pt x="7687" y="300"/>
                  </a:cubicBezTo>
                  <a:cubicBezTo>
                    <a:pt x="7687" y="300"/>
                    <a:pt x="4791" y="1033"/>
                    <a:pt x="2188" y="3929"/>
                  </a:cubicBezTo>
                  <a:cubicBezTo>
                    <a:pt x="1" y="6325"/>
                    <a:pt x="5114" y="15529"/>
                    <a:pt x="8309" y="15529"/>
                  </a:cubicBezTo>
                  <a:cubicBezTo>
                    <a:pt x="8487" y="15529"/>
                    <a:pt x="8659" y="15500"/>
                    <a:pt x="8824" y="15440"/>
                  </a:cubicBezTo>
                  <a:cubicBezTo>
                    <a:pt x="12856" y="13974"/>
                    <a:pt x="14726" y="12361"/>
                    <a:pt x="14763" y="12361"/>
                  </a:cubicBezTo>
                  <a:cubicBezTo>
                    <a:pt x="15606" y="11848"/>
                    <a:pt x="16156" y="10748"/>
                    <a:pt x="16156" y="9245"/>
                  </a:cubicBezTo>
                  <a:cubicBezTo>
                    <a:pt x="16156" y="6092"/>
                    <a:pt x="13919" y="2279"/>
                    <a:pt x="11207" y="666"/>
                  </a:cubicBezTo>
                  <a:cubicBezTo>
                    <a:pt x="10386" y="213"/>
                    <a:pt x="9629" y="1"/>
                    <a:pt x="895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4"/>
            <p:cNvSpPr/>
            <p:nvPr/>
          </p:nvSpPr>
          <p:spPr>
            <a:xfrm>
              <a:off x="1733373" y="2168712"/>
              <a:ext cx="251968" cy="328799"/>
            </a:xfrm>
            <a:custGeom>
              <a:avLst/>
              <a:gdLst/>
              <a:ahLst/>
              <a:cxnLst/>
              <a:rect l="l" t="t" r="r" b="b"/>
              <a:pathLst>
                <a:path w="9422" h="12295" extrusionOk="0">
                  <a:moveTo>
                    <a:pt x="2633" y="1"/>
                  </a:moveTo>
                  <a:cubicBezTo>
                    <a:pt x="2153" y="1"/>
                    <a:pt x="1724" y="120"/>
                    <a:pt x="1357" y="344"/>
                  </a:cubicBezTo>
                  <a:lnTo>
                    <a:pt x="587" y="783"/>
                  </a:lnTo>
                  <a:lnTo>
                    <a:pt x="697" y="930"/>
                  </a:lnTo>
                  <a:cubicBezTo>
                    <a:pt x="220" y="1480"/>
                    <a:pt x="0" y="2287"/>
                    <a:pt x="0" y="3350"/>
                  </a:cubicBezTo>
                  <a:cubicBezTo>
                    <a:pt x="0" y="6319"/>
                    <a:pt x="2090" y="9985"/>
                    <a:pt x="4729" y="11525"/>
                  </a:cubicBezTo>
                  <a:cubicBezTo>
                    <a:pt x="5478" y="11974"/>
                    <a:pt x="6178" y="12179"/>
                    <a:pt x="6808" y="12179"/>
                  </a:cubicBezTo>
                  <a:cubicBezTo>
                    <a:pt x="6950" y="12179"/>
                    <a:pt x="7088" y="12168"/>
                    <a:pt x="7222" y="12148"/>
                  </a:cubicBezTo>
                  <a:lnTo>
                    <a:pt x="7332" y="12295"/>
                  </a:lnTo>
                  <a:lnTo>
                    <a:pt x="8029" y="11891"/>
                  </a:lnTo>
                  <a:cubicBezTo>
                    <a:pt x="8065" y="11891"/>
                    <a:pt x="8065" y="11818"/>
                    <a:pt x="8102" y="11818"/>
                  </a:cubicBezTo>
                  <a:cubicBezTo>
                    <a:pt x="8945" y="11268"/>
                    <a:pt x="9422" y="10278"/>
                    <a:pt x="9422" y="8812"/>
                  </a:cubicBezTo>
                  <a:cubicBezTo>
                    <a:pt x="9422" y="5843"/>
                    <a:pt x="7332" y="2177"/>
                    <a:pt x="4729" y="637"/>
                  </a:cubicBezTo>
                  <a:cubicBezTo>
                    <a:pt x="3963" y="202"/>
                    <a:pt x="3255" y="1"/>
                    <a:pt x="263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4"/>
            <p:cNvSpPr/>
            <p:nvPr/>
          </p:nvSpPr>
          <p:spPr>
            <a:xfrm>
              <a:off x="1891207" y="2123971"/>
              <a:ext cx="405898" cy="372577"/>
            </a:xfrm>
            <a:custGeom>
              <a:avLst/>
              <a:gdLst/>
              <a:ahLst/>
              <a:cxnLst/>
              <a:rect l="l" t="t" r="r" b="b"/>
              <a:pathLst>
                <a:path w="15178" h="13932" extrusionOk="0">
                  <a:moveTo>
                    <a:pt x="14848" y="0"/>
                  </a:moveTo>
                  <a:cubicBezTo>
                    <a:pt x="13711" y="1137"/>
                    <a:pt x="11292" y="3556"/>
                    <a:pt x="8616" y="5353"/>
                  </a:cubicBezTo>
                  <a:cubicBezTo>
                    <a:pt x="4950" y="7809"/>
                    <a:pt x="1247" y="8542"/>
                    <a:pt x="1247" y="8542"/>
                  </a:cubicBezTo>
                  <a:lnTo>
                    <a:pt x="1" y="13638"/>
                  </a:lnTo>
                  <a:cubicBezTo>
                    <a:pt x="111" y="13674"/>
                    <a:pt x="221" y="13748"/>
                    <a:pt x="330" y="13748"/>
                  </a:cubicBezTo>
                  <a:lnTo>
                    <a:pt x="477" y="13748"/>
                  </a:lnTo>
                  <a:cubicBezTo>
                    <a:pt x="692" y="13801"/>
                    <a:pt x="907" y="13835"/>
                    <a:pt x="1107" y="13835"/>
                  </a:cubicBezTo>
                  <a:cubicBezTo>
                    <a:pt x="1180" y="13835"/>
                    <a:pt x="1252" y="13831"/>
                    <a:pt x="1320" y="13821"/>
                  </a:cubicBezTo>
                  <a:lnTo>
                    <a:pt x="1394" y="13931"/>
                  </a:lnTo>
                  <a:lnTo>
                    <a:pt x="1650" y="13784"/>
                  </a:lnTo>
                  <a:lnTo>
                    <a:pt x="1687" y="13784"/>
                  </a:lnTo>
                  <a:cubicBezTo>
                    <a:pt x="5683" y="12355"/>
                    <a:pt x="7516" y="10742"/>
                    <a:pt x="7553" y="10742"/>
                  </a:cubicBezTo>
                  <a:cubicBezTo>
                    <a:pt x="7736" y="10632"/>
                    <a:pt x="7919" y="10485"/>
                    <a:pt x="8066" y="10338"/>
                  </a:cubicBezTo>
                  <a:lnTo>
                    <a:pt x="11768" y="6489"/>
                  </a:lnTo>
                  <a:cubicBezTo>
                    <a:pt x="11768" y="6452"/>
                    <a:pt x="11842" y="6416"/>
                    <a:pt x="11878" y="6342"/>
                  </a:cubicBezTo>
                  <a:cubicBezTo>
                    <a:pt x="11915" y="6306"/>
                    <a:pt x="11915" y="6269"/>
                    <a:pt x="11952" y="6232"/>
                  </a:cubicBezTo>
                  <a:lnTo>
                    <a:pt x="13345" y="4876"/>
                  </a:lnTo>
                  <a:cubicBezTo>
                    <a:pt x="13382" y="4876"/>
                    <a:pt x="13382" y="4839"/>
                    <a:pt x="13418" y="4803"/>
                  </a:cubicBezTo>
                  <a:lnTo>
                    <a:pt x="14555" y="3520"/>
                  </a:lnTo>
                  <a:cubicBezTo>
                    <a:pt x="14775" y="3336"/>
                    <a:pt x="14885" y="3080"/>
                    <a:pt x="14995" y="2823"/>
                  </a:cubicBezTo>
                  <a:cubicBezTo>
                    <a:pt x="15068" y="2640"/>
                    <a:pt x="15068" y="2456"/>
                    <a:pt x="15141" y="2273"/>
                  </a:cubicBezTo>
                  <a:cubicBezTo>
                    <a:pt x="15178" y="2126"/>
                    <a:pt x="15178" y="1943"/>
                    <a:pt x="15178" y="1833"/>
                  </a:cubicBezTo>
                  <a:cubicBezTo>
                    <a:pt x="15178" y="1467"/>
                    <a:pt x="15141" y="1100"/>
                    <a:pt x="15031" y="660"/>
                  </a:cubicBezTo>
                  <a:cubicBezTo>
                    <a:pt x="14995" y="440"/>
                    <a:pt x="14958" y="220"/>
                    <a:pt x="148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4"/>
            <p:cNvSpPr/>
            <p:nvPr/>
          </p:nvSpPr>
          <p:spPr>
            <a:xfrm>
              <a:off x="1900032" y="2141621"/>
              <a:ext cx="397073" cy="354926"/>
            </a:xfrm>
            <a:custGeom>
              <a:avLst/>
              <a:gdLst/>
              <a:ahLst/>
              <a:cxnLst/>
              <a:rect l="l" t="t" r="r" b="b"/>
              <a:pathLst>
                <a:path w="14848" h="13272" extrusionOk="0">
                  <a:moveTo>
                    <a:pt x="14665" y="0"/>
                  </a:moveTo>
                  <a:cubicBezTo>
                    <a:pt x="13418" y="1393"/>
                    <a:pt x="10449" y="4509"/>
                    <a:pt x="8506" y="5976"/>
                  </a:cubicBezTo>
                  <a:cubicBezTo>
                    <a:pt x="4473" y="9092"/>
                    <a:pt x="880" y="9788"/>
                    <a:pt x="880" y="9788"/>
                  </a:cubicBezTo>
                  <a:cubicBezTo>
                    <a:pt x="880" y="9788"/>
                    <a:pt x="330" y="11475"/>
                    <a:pt x="0" y="13088"/>
                  </a:cubicBezTo>
                  <a:lnTo>
                    <a:pt x="147" y="13088"/>
                  </a:lnTo>
                  <a:cubicBezTo>
                    <a:pt x="362" y="13141"/>
                    <a:pt x="577" y="13175"/>
                    <a:pt x="777" y="13175"/>
                  </a:cubicBezTo>
                  <a:cubicBezTo>
                    <a:pt x="850" y="13175"/>
                    <a:pt x="922" y="13171"/>
                    <a:pt x="990" y="13161"/>
                  </a:cubicBezTo>
                  <a:lnTo>
                    <a:pt x="1064" y="13271"/>
                  </a:lnTo>
                  <a:lnTo>
                    <a:pt x="1320" y="13124"/>
                  </a:lnTo>
                  <a:lnTo>
                    <a:pt x="1357" y="13124"/>
                  </a:lnTo>
                  <a:cubicBezTo>
                    <a:pt x="5353" y="11695"/>
                    <a:pt x="7186" y="10082"/>
                    <a:pt x="7223" y="10082"/>
                  </a:cubicBezTo>
                  <a:cubicBezTo>
                    <a:pt x="7406" y="9972"/>
                    <a:pt x="7589" y="9825"/>
                    <a:pt x="7736" y="9678"/>
                  </a:cubicBezTo>
                  <a:lnTo>
                    <a:pt x="11438" y="5829"/>
                  </a:lnTo>
                  <a:cubicBezTo>
                    <a:pt x="11438" y="5792"/>
                    <a:pt x="11512" y="5756"/>
                    <a:pt x="11548" y="5682"/>
                  </a:cubicBezTo>
                  <a:cubicBezTo>
                    <a:pt x="11585" y="5646"/>
                    <a:pt x="11585" y="5609"/>
                    <a:pt x="11622" y="5572"/>
                  </a:cubicBezTo>
                  <a:lnTo>
                    <a:pt x="13015" y="4216"/>
                  </a:lnTo>
                  <a:cubicBezTo>
                    <a:pt x="13052" y="4216"/>
                    <a:pt x="13052" y="4179"/>
                    <a:pt x="13088" y="4143"/>
                  </a:cubicBezTo>
                  <a:lnTo>
                    <a:pt x="14225" y="2860"/>
                  </a:lnTo>
                  <a:cubicBezTo>
                    <a:pt x="14445" y="2676"/>
                    <a:pt x="14555" y="2420"/>
                    <a:pt x="14665" y="2163"/>
                  </a:cubicBezTo>
                  <a:cubicBezTo>
                    <a:pt x="14738" y="1980"/>
                    <a:pt x="14738" y="1796"/>
                    <a:pt x="14811" y="1613"/>
                  </a:cubicBezTo>
                  <a:cubicBezTo>
                    <a:pt x="14848" y="1466"/>
                    <a:pt x="14848" y="1283"/>
                    <a:pt x="14848" y="1173"/>
                  </a:cubicBezTo>
                  <a:cubicBezTo>
                    <a:pt x="14848" y="807"/>
                    <a:pt x="14811" y="440"/>
                    <a:pt x="1466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4"/>
            <p:cNvSpPr/>
            <p:nvPr/>
          </p:nvSpPr>
          <p:spPr>
            <a:xfrm>
              <a:off x="1935332" y="2183768"/>
              <a:ext cx="360810" cy="307860"/>
            </a:xfrm>
            <a:custGeom>
              <a:avLst/>
              <a:gdLst/>
              <a:ahLst/>
              <a:cxnLst/>
              <a:rect l="l" t="t" r="r" b="b"/>
              <a:pathLst>
                <a:path w="13492" h="11512" extrusionOk="0">
                  <a:moveTo>
                    <a:pt x="13491" y="0"/>
                  </a:moveTo>
                  <a:lnTo>
                    <a:pt x="13491" y="0"/>
                  </a:lnTo>
                  <a:cubicBezTo>
                    <a:pt x="12575" y="954"/>
                    <a:pt x="9275" y="4436"/>
                    <a:pt x="7002" y="6599"/>
                  </a:cubicBezTo>
                  <a:cubicBezTo>
                    <a:pt x="4436" y="9129"/>
                    <a:pt x="0" y="10449"/>
                    <a:pt x="0" y="10449"/>
                  </a:cubicBezTo>
                  <a:lnTo>
                    <a:pt x="0" y="11512"/>
                  </a:lnTo>
                  <a:lnTo>
                    <a:pt x="37" y="11512"/>
                  </a:lnTo>
                  <a:cubicBezTo>
                    <a:pt x="4033" y="10082"/>
                    <a:pt x="5866" y="8469"/>
                    <a:pt x="5903" y="8469"/>
                  </a:cubicBezTo>
                  <a:cubicBezTo>
                    <a:pt x="6086" y="8322"/>
                    <a:pt x="6269" y="8212"/>
                    <a:pt x="6416" y="8066"/>
                  </a:cubicBezTo>
                  <a:lnTo>
                    <a:pt x="10118" y="4216"/>
                  </a:lnTo>
                  <a:cubicBezTo>
                    <a:pt x="10118" y="4180"/>
                    <a:pt x="10192" y="4106"/>
                    <a:pt x="10228" y="4070"/>
                  </a:cubicBezTo>
                  <a:cubicBezTo>
                    <a:pt x="10265" y="4033"/>
                    <a:pt x="10265" y="3996"/>
                    <a:pt x="10302" y="3923"/>
                  </a:cubicBezTo>
                  <a:lnTo>
                    <a:pt x="11695" y="2603"/>
                  </a:lnTo>
                  <a:cubicBezTo>
                    <a:pt x="11732" y="2603"/>
                    <a:pt x="11732" y="2567"/>
                    <a:pt x="11768" y="2530"/>
                  </a:cubicBezTo>
                  <a:lnTo>
                    <a:pt x="12905" y="1247"/>
                  </a:lnTo>
                  <a:cubicBezTo>
                    <a:pt x="13125" y="1027"/>
                    <a:pt x="13235" y="807"/>
                    <a:pt x="13345" y="550"/>
                  </a:cubicBezTo>
                  <a:cubicBezTo>
                    <a:pt x="13418" y="367"/>
                    <a:pt x="13418" y="184"/>
                    <a:pt x="1349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4"/>
            <p:cNvSpPr/>
            <p:nvPr/>
          </p:nvSpPr>
          <p:spPr>
            <a:xfrm>
              <a:off x="1901022" y="2052382"/>
              <a:ext cx="355889" cy="195140"/>
            </a:xfrm>
            <a:custGeom>
              <a:avLst/>
              <a:gdLst/>
              <a:ahLst/>
              <a:cxnLst/>
              <a:rect l="l" t="t" r="r" b="b"/>
              <a:pathLst>
                <a:path w="13308" h="7297" extrusionOk="0">
                  <a:moveTo>
                    <a:pt x="12575" y="1"/>
                  </a:moveTo>
                  <a:cubicBezTo>
                    <a:pt x="12575" y="1"/>
                    <a:pt x="5866" y="2347"/>
                    <a:pt x="5059" y="2751"/>
                  </a:cubicBezTo>
                  <a:cubicBezTo>
                    <a:pt x="4179" y="3117"/>
                    <a:pt x="1577" y="4584"/>
                    <a:pt x="0" y="6013"/>
                  </a:cubicBezTo>
                  <a:cubicBezTo>
                    <a:pt x="477" y="6380"/>
                    <a:pt x="1137" y="7296"/>
                    <a:pt x="1137" y="7296"/>
                  </a:cubicBezTo>
                  <a:cubicBezTo>
                    <a:pt x="1137" y="7296"/>
                    <a:pt x="4876" y="4950"/>
                    <a:pt x="6232" y="4364"/>
                  </a:cubicBezTo>
                  <a:cubicBezTo>
                    <a:pt x="7625" y="3777"/>
                    <a:pt x="9495" y="3044"/>
                    <a:pt x="10595" y="2421"/>
                  </a:cubicBezTo>
                  <a:cubicBezTo>
                    <a:pt x="11731" y="1797"/>
                    <a:pt x="13308" y="918"/>
                    <a:pt x="13308" y="918"/>
                  </a:cubicBezTo>
                  <a:cubicBezTo>
                    <a:pt x="13308" y="734"/>
                    <a:pt x="12575" y="1"/>
                    <a:pt x="1257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4"/>
            <p:cNvSpPr/>
            <p:nvPr/>
          </p:nvSpPr>
          <p:spPr>
            <a:xfrm>
              <a:off x="1737277" y="2018686"/>
              <a:ext cx="458848" cy="199419"/>
            </a:xfrm>
            <a:custGeom>
              <a:avLst/>
              <a:gdLst/>
              <a:ahLst/>
              <a:cxnLst/>
              <a:rect l="l" t="t" r="r" b="b"/>
              <a:pathLst>
                <a:path w="17158" h="7457" extrusionOk="0">
                  <a:moveTo>
                    <a:pt x="16364" y="1"/>
                  </a:moveTo>
                  <a:cubicBezTo>
                    <a:pt x="16283" y="1"/>
                    <a:pt x="16205" y="5"/>
                    <a:pt x="16131" y="15"/>
                  </a:cubicBezTo>
                  <a:lnTo>
                    <a:pt x="14482" y="381"/>
                  </a:lnTo>
                  <a:cubicBezTo>
                    <a:pt x="14372" y="381"/>
                    <a:pt x="14335" y="418"/>
                    <a:pt x="14225" y="418"/>
                  </a:cubicBezTo>
                  <a:lnTo>
                    <a:pt x="12392" y="931"/>
                  </a:lnTo>
                  <a:cubicBezTo>
                    <a:pt x="12355" y="968"/>
                    <a:pt x="12319" y="968"/>
                    <a:pt x="12282" y="968"/>
                  </a:cubicBezTo>
                  <a:cubicBezTo>
                    <a:pt x="12209" y="1041"/>
                    <a:pt x="12172" y="1041"/>
                    <a:pt x="12135" y="1041"/>
                  </a:cubicBezTo>
                  <a:lnTo>
                    <a:pt x="6893" y="2324"/>
                  </a:lnTo>
                  <a:cubicBezTo>
                    <a:pt x="6856" y="2361"/>
                    <a:pt x="6820" y="2361"/>
                    <a:pt x="6783" y="2361"/>
                  </a:cubicBezTo>
                  <a:lnTo>
                    <a:pt x="6710" y="2361"/>
                  </a:lnTo>
                  <a:cubicBezTo>
                    <a:pt x="6526" y="2397"/>
                    <a:pt x="6343" y="2507"/>
                    <a:pt x="6160" y="2581"/>
                  </a:cubicBezTo>
                  <a:cubicBezTo>
                    <a:pt x="6160" y="2581"/>
                    <a:pt x="3337" y="3314"/>
                    <a:pt x="734" y="6173"/>
                  </a:cubicBezTo>
                  <a:lnTo>
                    <a:pt x="404" y="6357"/>
                  </a:lnTo>
                  <a:lnTo>
                    <a:pt x="477" y="6503"/>
                  </a:lnTo>
                  <a:cubicBezTo>
                    <a:pt x="441" y="6540"/>
                    <a:pt x="441" y="6577"/>
                    <a:pt x="404" y="6613"/>
                  </a:cubicBezTo>
                  <a:cubicBezTo>
                    <a:pt x="221" y="6870"/>
                    <a:pt x="74" y="7127"/>
                    <a:pt x="1" y="7457"/>
                  </a:cubicBezTo>
                  <a:cubicBezTo>
                    <a:pt x="441" y="7090"/>
                    <a:pt x="991" y="6613"/>
                    <a:pt x="1541" y="6027"/>
                  </a:cubicBezTo>
                  <a:cubicBezTo>
                    <a:pt x="3924" y="3571"/>
                    <a:pt x="6343" y="2727"/>
                    <a:pt x="8066" y="2324"/>
                  </a:cubicBezTo>
                  <a:cubicBezTo>
                    <a:pt x="9533" y="1958"/>
                    <a:pt x="15398" y="528"/>
                    <a:pt x="17158" y="125"/>
                  </a:cubicBezTo>
                  <a:cubicBezTo>
                    <a:pt x="16883" y="42"/>
                    <a:pt x="16608" y="1"/>
                    <a:pt x="1636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4"/>
            <p:cNvSpPr/>
            <p:nvPr/>
          </p:nvSpPr>
          <p:spPr>
            <a:xfrm>
              <a:off x="1711792" y="2181200"/>
              <a:ext cx="252984" cy="324761"/>
            </a:xfrm>
            <a:custGeom>
              <a:avLst/>
              <a:gdLst/>
              <a:ahLst/>
              <a:cxnLst/>
              <a:rect l="l" t="t" r="r" b="b"/>
              <a:pathLst>
                <a:path w="9460" h="12144" extrusionOk="0">
                  <a:moveTo>
                    <a:pt x="2617" y="1"/>
                  </a:moveTo>
                  <a:cubicBezTo>
                    <a:pt x="1068" y="1"/>
                    <a:pt x="1" y="1229"/>
                    <a:pt x="1" y="3359"/>
                  </a:cubicBezTo>
                  <a:cubicBezTo>
                    <a:pt x="1" y="6329"/>
                    <a:pt x="2127" y="9995"/>
                    <a:pt x="4730" y="11498"/>
                  </a:cubicBezTo>
                  <a:cubicBezTo>
                    <a:pt x="5499" y="11936"/>
                    <a:pt x="6221" y="12143"/>
                    <a:pt x="6859" y="12143"/>
                  </a:cubicBezTo>
                  <a:cubicBezTo>
                    <a:pt x="8410" y="12143"/>
                    <a:pt x="9459" y="10915"/>
                    <a:pt x="9459" y="8785"/>
                  </a:cubicBezTo>
                  <a:cubicBezTo>
                    <a:pt x="9459" y="5779"/>
                    <a:pt x="7369" y="2149"/>
                    <a:pt x="4730" y="646"/>
                  </a:cubicBezTo>
                  <a:cubicBezTo>
                    <a:pt x="3972" y="208"/>
                    <a:pt x="3254" y="1"/>
                    <a:pt x="261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4"/>
            <p:cNvSpPr/>
            <p:nvPr/>
          </p:nvSpPr>
          <p:spPr>
            <a:xfrm>
              <a:off x="1709840" y="2195641"/>
              <a:ext cx="238249" cy="304677"/>
            </a:xfrm>
            <a:custGeom>
              <a:avLst/>
              <a:gdLst/>
              <a:ahLst/>
              <a:cxnLst/>
              <a:rect l="l" t="t" r="r" b="b"/>
              <a:pathLst>
                <a:path w="8909" h="11393" extrusionOk="0">
                  <a:moveTo>
                    <a:pt x="2432" y="1"/>
                  </a:moveTo>
                  <a:cubicBezTo>
                    <a:pt x="987" y="1"/>
                    <a:pt x="0" y="1145"/>
                    <a:pt x="0" y="3113"/>
                  </a:cubicBezTo>
                  <a:cubicBezTo>
                    <a:pt x="0" y="5972"/>
                    <a:pt x="2017" y="9345"/>
                    <a:pt x="4436" y="10775"/>
                  </a:cubicBezTo>
                  <a:cubicBezTo>
                    <a:pt x="5168" y="11194"/>
                    <a:pt x="5855" y="11392"/>
                    <a:pt x="6460" y="11392"/>
                  </a:cubicBezTo>
                  <a:cubicBezTo>
                    <a:pt x="7920" y="11392"/>
                    <a:pt x="8909" y="10240"/>
                    <a:pt x="8909" y="8245"/>
                  </a:cubicBezTo>
                  <a:cubicBezTo>
                    <a:pt x="8909" y="5459"/>
                    <a:pt x="6929" y="2013"/>
                    <a:pt x="4436" y="620"/>
                  </a:cubicBezTo>
                  <a:cubicBezTo>
                    <a:pt x="3714" y="199"/>
                    <a:pt x="3033" y="1"/>
                    <a:pt x="243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4"/>
            <p:cNvSpPr/>
            <p:nvPr/>
          </p:nvSpPr>
          <p:spPr>
            <a:xfrm>
              <a:off x="1725511" y="2214655"/>
              <a:ext cx="208859" cy="268655"/>
            </a:xfrm>
            <a:custGeom>
              <a:avLst/>
              <a:gdLst/>
              <a:ahLst/>
              <a:cxnLst/>
              <a:rect l="l" t="t" r="r" b="b"/>
              <a:pathLst>
                <a:path w="7810" h="10046" extrusionOk="0">
                  <a:moveTo>
                    <a:pt x="2178" y="0"/>
                  </a:moveTo>
                  <a:cubicBezTo>
                    <a:pt x="889" y="0"/>
                    <a:pt x="1" y="1024"/>
                    <a:pt x="1" y="2768"/>
                  </a:cubicBezTo>
                  <a:cubicBezTo>
                    <a:pt x="1" y="5261"/>
                    <a:pt x="1761" y="8267"/>
                    <a:pt x="3924" y="9514"/>
                  </a:cubicBezTo>
                  <a:cubicBezTo>
                    <a:pt x="4540" y="9875"/>
                    <a:pt x="5125" y="10045"/>
                    <a:pt x="5646" y="10045"/>
                  </a:cubicBezTo>
                  <a:cubicBezTo>
                    <a:pt x="6922" y="10045"/>
                    <a:pt x="7810" y="9022"/>
                    <a:pt x="7810" y="7277"/>
                  </a:cubicBezTo>
                  <a:cubicBezTo>
                    <a:pt x="7810" y="4784"/>
                    <a:pt x="6050" y="1778"/>
                    <a:pt x="3924" y="532"/>
                  </a:cubicBezTo>
                  <a:cubicBezTo>
                    <a:pt x="3297" y="171"/>
                    <a:pt x="2704" y="0"/>
                    <a:pt x="21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4"/>
            <p:cNvSpPr/>
            <p:nvPr/>
          </p:nvSpPr>
          <p:spPr>
            <a:xfrm>
              <a:off x="1735325" y="2227893"/>
              <a:ext cx="189230" cy="242956"/>
            </a:xfrm>
            <a:custGeom>
              <a:avLst/>
              <a:gdLst/>
              <a:ahLst/>
              <a:cxnLst/>
              <a:rect l="l" t="t" r="r" b="b"/>
              <a:pathLst>
                <a:path w="7076" h="9085" extrusionOk="0">
                  <a:moveTo>
                    <a:pt x="2090" y="0"/>
                  </a:moveTo>
                  <a:cubicBezTo>
                    <a:pt x="1907" y="0"/>
                    <a:pt x="1724" y="0"/>
                    <a:pt x="1577" y="37"/>
                  </a:cubicBezTo>
                  <a:cubicBezTo>
                    <a:pt x="660" y="220"/>
                    <a:pt x="1" y="1100"/>
                    <a:pt x="1" y="2530"/>
                  </a:cubicBezTo>
                  <a:cubicBezTo>
                    <a:pt x="1" y="4766"/>
                    <a:pt x="1577" y="7479"/>
                    <a:pt x="3557" y="8615"/>
                  </a:cubicBezTo>
                  <a:cubicBezTo>
                    <a:pt x="4127" y="8932"/>
                    <a:pt x="4663" y="9085"/>
                    <a:pt x="5136" y="9085"/>
                  </a:cubicBezTo>
                  <a:cubicBezTo>
                    <a:pt x="5756" y="9085"/>
                    <a:pt x="6266" y="8822"/>
                    <a:pt x="6599" y="8322"/>
                  </a:cubicBezTo>
                  <a:cubicBezTo>
                    <a:pt x="6709" y="8249"/>
                    <a:pt x="6746" y="8139"/>
                    <a:pt x="6783" y="8065"/>
                  </a:cubicBezTo>
                  <a:cubicBezTo>
                    <a:pt x="6783" y="8029"/>
                    <a:pt x="6856" y="7955"/>
                    <a:pt x="6856" y="7919"/>
                  </a:cubicBezTo>
                  <a:cubicBezTo>
                    <a:pt x="6893" y="7772"/>
                    <a:pt x="6929" y="7662"/>
                    <a:pt x="6966" y="7479"/>
                  </a:cubicBezTo>
                  <a:cubicBezTo>
                    <a:pt x="7039" y="7406"/>
                    <a:pt x="7039" y="7332"/>
                    <a:pt x="7039" y="7296"/>
                  </a:cubicBezTo>
                  <a:cubicBezTo>
                    <a:pt x="7039" y="7149"/>
                    <a:pt x="7076" y="6966"/>
                    <a:pt x="7076" y="6819"/>
                  </a:cubicBezTo>
                  <a:lnTo>
                    <a:pt x="7076" y="6562"/>
                  </a:lnTo>
                  <a:lnTo>
                    <a:pt x="7076" y="6159"/>
                  </a:lnTo>
                  <a:cubicBezTo>
                    <a:pt x="7039" y="6086"/>
                    <a:pt x="7039" y="5976"/>
                    <a:pt x="7039" y="5902"/>
                  </a:cubicBezTo>
                  <a:cubicBezTo>
                    <a:pt x="7039" y="5793"/>
                    <a:pt x="6966" y="5683"/>
                    <a:pt x="6966" y="5573"/>
                  </a:cubicBezTo>
                  <a:cubicBezTo>
                    <a:pt x="6966" y="5426"/>
                    <a:pt x="6929" y="5353"/>
                    <a:pt x="6929" y="5243"/>
                  </a:cubicBezTo>
                  <a:cubicBezTo>
                    <a:pt x="6929" y="5169"/>
                    <a:pt x="6929" y="5059"/>
                    <a:pt x="6893" y="4986"/>
                  </a:cubicBezTo>
                  <a:cubicBezTo>
                    <a:pt x="6856" y="4876"/>
                    <a:pt x="6856" y="4766"/>
                    <a:pt x="6783" y="4656"/>
                  </a:cubicBezTo>
                  <a:cubicBezTo>
                    <a:pt x="6783" y="4619"/>
                    <a:pt x="6783" y="4509"/>
                    <a:pt x="6746" y="4473"/>
                  </a:cubicBezTo>
                  <a:cubicBezTo>
                    <a:pt x="6709" y="4399"/>
                    <a:pt x="6673" y="4253"/>
                    <a:pt x="6599" y="4179"/>
                  </a:cubicBezTo>
                  <a:cubicBezTo>
                    <a:pt x="6599" y="4106"/>
                    <a:pt x="6563" y="4069"/>
                    <a:pt x="6563" y="4033"/>
                  </a:cubicBezTo>
                  <a:cubicBezTo>
                    <a:pt x="6526" y="3923"/>
                    <a:pt x="6489" y="3776"/>
                    <a:pt x="6416" y="3703"/>
                  </a:cubicBezTo>
                  <a:cubicBezTo>
                    <a:pt x="6416" y="3666"/>
                    <a:pt x="6379" y="3593"/>
                    <a:pt x="6379" y="3556"/>
                  </a:cubicBezTo>
                  <a:cubicBezTo>
                    <a:pt x="6306" y="3483"/>
                    <a:pt x="6233" y="3336"/>
                    <a:pt x="6196" y="3263"/>
                  </a:cubicBezTo>
                  <a:cubicBezTo>
                    <a:pt x="6196" y="3263"/>
                    <a:pt x="6159" y="3190"/>
                    <a:pt x="6159" y="3153"/>
                  </a:cubicBezTo>
                  <a:cubicBezTo>
                    <a:pt x="6123" y="3006"/>
                    <a:pt x="6013" y="2933"/>
                    <a:pt x="5976" y="2823"/>
                  </a:cubicBezTo>
                  <a:cubicBezTo>
                    <a:pt x="5976" y="2823"/>
                    <a:pt x="5940" y="2786"/>
                    <a:pt x="5940" y="2750"/>
                  </a:cubicBezTo>
                  <a:cubicBezTo>
                    <a:pt x="5866" y="2640"/>
                    <a:pt x="5793" y="2566"/>
                    <a:pt x="5756" y="2456"/>
                  </a:cubicBezTo>
                  <a:cubicBezTo>
                    <a:pt x="5683" y="2456"/>
                    <a:pt x="5683" y="2420"/>
                    <a:pt x="5646" y="2383"/>
                  </a:cubicBezTo>
                  <a:cubicBezTo>
                    <a:pt x="5610" y="2273"/>
                    <a:pt x="5573" y="2200"/>
                    <a:pt x="5463" y="2090"/>
                  </a:cubicBezTo>
                  <a:cubicBezTo>
                    <a:pt x="5426" y="2090"/>
                    <a:pt x="5426" y="2053"/>
                    <a:pt x="5390" y="2016"/>
                  </a:cubicBezTo>
                  <a:cubicBezTo>
                    <a:pt x="5280" y="1980"/>
                    <a:pt x="5243" y="1870"/>
                    <a:pt x="5133" y="1797"/>
                  </a:cubicBezTo>
                  <a:cubicBezTo>
                    <a:pt x="5133" y="1723"/>
                    <a:pt x="5096" y="1687"/>
                    <a:pt x="5060" y="1650"/>
                  </a:cubicBezTo>
                  <a:lnTo>
                    <a:pt x="4840" y="1430"/>
                  </a:lnTo>
                  <a:lnTo>
                    <a:pt x="4693" y="1283"/>
                  </a:lnTo>
                  <a:cubicBezTo>
                    <a:pt x="4583" y="1247"/>
                    <a:pt x="4546" y="1137"/>
                    <a:pt x="4473" y="1100"/>
                  </a:cubicBezTo>
                  <a:cubicBezTo>
                    <a:pt x="4400" y="1063"/>
                    <a:pt x="4326" y="990"/>
                    <a:pt x="4290" y="953"/>
                  </a:cubicBezTo>
                  <a:cubicBezTo>
                    <a:pt x="4180" y="917"/>
                    <a:pt x="4143" y="880"/>
                    <a:pt x="4033" y="807"/>
                  </a:cubicBezTo>
                  <a:cubicBezTo>
                    <a:pt x="3960" y="733"/>
                    <a:pt x="3923" y="697"/>
                    <a:pt x="3813" y="623"/>
                  </a:cubicBezTo>
                  <a:cubicBezTo>
                    <a:pt x="3777" y="587"/>
                    <a:pt x="3667" y="550"/>
                    <a:pt x="3630" y="513"/>
                  </a:cubicBezTo>
                  <a:lnTo>
                    <a:pt x="3593" y="513"/>
                  </a:lnTo>
                  <a:lnTo>
                    <a:pt x="3300" y="367"/>
                  </a:lnTo>
                  <a:cubicBezTo>
                    <a:pt x="3263" y="293"/>
                    <a:pt x="3190" y="293"/>
                    <a:pt x="3117" y="257"/>
                  </a:cubicBezTo>
                  <a:cubicBezTo>
                    <a:pt x="3007" y="220"/>
                    <a:pt x="2897" y="183"/>
                    <a:pt x="2750" y="110"/>
                  </a:cubicBezTo>
                  <a:cubicBezTo>
                    <a:pt x="2713" y="110"/>
                    <a:pt x="2677" y="74"/>
                    <a:pt x="2640" y="74"/>
                  </a:cubicBezTo>
                  <a:cubicBezTo>
                    <a:pt x="2493" y="37"/>
                    <a:pt x="2347" y="0"/>
                    <a:pt x="22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4"/>
            <p:cNvSpPr/>
            <p:nvPr/>
          </p:nvSpPr>
          <p:spPr>
            <a:xfrm>
              <a:off x="1764742" y="2227893"/>
              <a:ext cx="159813" cy="223514"/>
            </a:xfrm>
            <a:custGeom>
              <a:avLst/>
              <a:gdLst/>
              <a:ahLst/>
              <a:cxnLst/>
              <a:rect l="l" t="t" r="r" b="b"/>
              <a:pathLst>
                <a:path w="5976" h="8358" extrusionOk="0">
                  <a:moveTo>
                    <a:pt x="990" y="0"/>
                  </a:moveTo>
                  <a:cubicBezTo>
                    <a:pt x="807" y="0"/>
                    <a:pt x="624" y="0"/>
                    <a:pt x="477" y="37"/>
                  </a:cubicBezTo>
                  <a:cubicBezTo>
                    <a:pt x="184" y="440"/>
                    <a:pt x="0" y="1063"/>
                    <a:pt x="0" y="1797"/>
                  </a:cubicBezTo>
                  <a:cubicBezTo>
                    <a:pt x="0" y="4033"/>
                    <a:pt x="1577" y="6746"/>
                    <a:pt x="3556" y="7882"/>
                  </a:cubicBezTo>
                  <a:cubicBezTo>
                    <a:pt x="4133" y="8199"/>
                    <a:pt x="4663" y="8357"/>
                    <a:pt x="5131" y="8357"/>
                  </a:cubicBezTo>
                  <a:cubicBezTo>
                    <a:pt x="5259" y="8357"/>
                    <a:pt x="5382" y="8346"/>
                    <a:pt x="5499" y="8322"/>
                  </a:cubicBezTo>
                  <a:cubicBezTo>
                    <a:pt x="5609" y="8249"/>
                    <a:pt x="5646" y="8139"/>
                    <a:pt x="5683" y="8065"/>
                  </a:cubicBezTo>
                  <a:cubicBezTo>
                    <a:pt x="5683" y="8029"/>
                    <a:pt x="5756" y="7955"/>
                    <a:pt x="5756" y="7919"/>
                  </a:cubicBezTo>
                  <a:cubicBezTo>
                    <a:pt x="5793" y="7772"/>
                    <a:pt x="5829" y="7662"/>
                    <a:pt x="5866" y="7479"/>
                  </a:cubicBezTo>
                  <a:cubicBezTo>
                    <a:pt x="5939" y="7406"/>
                    <a:pt x="5939" y="7332"/>
                    <a:pt x="5939" y="7296"/>
                  </a:cubicBezTo>
                  <a:cubicBezTo>
                    <a:pt x="5939" y="7149"/>
                    <a:pt x="5976" y="6966"/>
                    <a:pt x="5976" y="6819"/>
                  </a:cubicBezTo>
                  <a:lnTo>
                    <a:pt x="5976" y="6562"/>
                  </a:lnTo>
                  <a:lnTo>
                    <a:pt x="5976" y="6159"/>
                  </a:lnTo>
                  <a:cubicBezTo>
                    <a:pt x="5939" y="6086"/>
                    <a:pt x="5939" y="5976"/>
                    <a:pt x="5939" y="5902"/>
                  </a:cubicBezTo>
                  <a:cubicBezTo>
                    <a:pt x="5939" y="5793"/>
                    <a:pt x="5866" y="5683"/>
                    <a:pt x="5866" y="5573"/>
                  </a:cubicBezTo>
                  <a:cubicBezTo>
                    <a:pt x="5866" y="5426"/>
                    <a:pt x="5829" y="5353"/>
                    <a:pt x="5829" y="5243"/>
                  </a:cubicBezTo>
                  <a:cubicBezTo>
                    <a:pt x="5829" y="5169"/>
                    <a:pt x="5829" y="5059"/>
                    <a:pt x="5793" y="4986"/>
                  </a:cubicBezTo>
                  <a:cubicBezTo>
                    <a:pt x="5756" y="4876"/>
                    <a:pt x="5756" y="4766"/>
                    <a:pt x="5683" y="4656"/>
                  </a:cubicBezTo>
                  <a:cubicBezTo>
                    <a:pt x="5683" y="4619"/>
                    <a:pt x="5683" y="4509"/>
                    <a:pt x="5646" y="4473"/>
                  </a:cubicBezTo>
                  <a:cubicBezTo>
                    <a:pt x="5609" y="4399"/>
                    <a:pt x="5573" y="4253"/>
                    <a:pt x="5499" y="4179"/>
                  </a:cubicBezTo>
                  <a:cubicBezTo>
                    <a:pt x="5499" y="4106"/>
                    <a:pt x="5463" y="4069"/>
                    <a:pt x="5463" y="4033"/>
                  </a:cubicBezTo>
                  <a:cubicBezTo>
                    <a:pt x="5426" y="3923"/>
                    <a:pt x="5389" y="3776"/>
                    <a:pt x="5316" y="3703"/>
                  </a:cubicBezTo>
                  <a:cubicBezTo>
                    <a:pt x="5316" y="3666"/>
                    <a:pt x="5279" y="3593"/>
                    <a:pt x="5279" y="3556"/>
                  </a:cubicBezTo>
                  <a:cubicBezTo>
                    <a:pt x="5206" y="3483"/>
                    <a:pt x="5133" y="3336"/>
                    <a:pt x="5096" y="3263"/>
                  </a:cubicBezTo>
                  <a:cubicBezTo>
                    <a:pt x="5096" y="3263"/>
                    <a:pt x="5059" y="3190"/>
                    <a:pt x="5059" y="3153"/>
                  </a:cubicBezTo>
                  <a:cubicBezTo>
                    <a:pt x="5023" y="3006"/>
                    <a:pt x="4913" y="2933"/>
                    <a:pt x="4876" y="2823"/>
                  </a:cubicBezTo>
                  <a:cubicBezTo>
                    <a:pt x="4876" y="2823"/>
                    <a:pt x="4840" y="2786"/>
                    <a:pt x="4840" y="2750"/>
                  </a:cubicBezTo>
                  <a:cubicBezTo>
                    <a:pt x="4766" y="2640"/>
                    <a:pt x="4693" y="2566"/>
                    <a:pt x="4656" y="2456"/>
                  </a:cubicBezTo>
                  <a:cubicBezTo>
                    <a:pt x="4583" y="2456"/>
                    <a:pt x="4583" y="2420"/>
                    <a:pt x="4546" y="2383"/>
                  </a:cubicBezTo>
                  <a:cubicBezTo>
                    <a:pt x="4510" y="2273"/>
                    <a:pt x="4473" y="2200"/>
                    <a:pt x="4363" y="2090"/>
                  </a:cubicBezTo>
                  <a:cubicBezTo>
                    <a:pt x="4326" y="2090"/>
                    <a:pt x="4326" y="2053"/>
                    <a:pt x="4290" y="2016"/>
                  </a:cubicBezTo>
                  <a:cubicBezTo>
                    <a:pt x="4180" y="1980"/>
                    <a:pt x="4143" y="1870"/>
                    <a:pt x="4033" y="1797"/>
                  </a:cubicBezTo>
                  <a:cubicBezTo>
                    <a:pt x="4033" y="1723"/>
                    <a:pt x="3996" y="1687"/>
                    <a:pt x="3960" y="1650"/>
                  </a:cubicBezTo>
                  <a:lnTo>
                    <a:pt x="3740" y="1430"/>
                  </a:lnTo>
                  <a:lnTo>
                    <a:pt x="3593" y="1283"/>
                  </a:lnTo>
                  <a:cubicBezTo>
                    <a:pt x="3483" y="1247"/>
                    <a:pt x="3446" y="1137"/>
                    <a:pt x="3373" y="1100"/>
                  </a:cubicBezTo>
                  <a:cubicBezTo>
                    <a:pt x="3300" y="1063"/>
                    <a:pt x="3226" y="990"/>
                    <a:pt x="3190" y="953"/>
                  </a:cubicBezTo>
                  <a:cubicBezTo>
                    <a:pt x="3080" y="917"/>
                    <a:pt x="3043" y="880"/>
                    <a:pt x="2933" y="807"/>
                  </a:cubicBezTo>
                  <a:cubicBezTo>
                    <a:pt x="2860" y="733"/>
                    <a:pt x="2823" y="697"/>
                    <a:pt x="2713" y="623"/>
                  </a:cubicBezTo>
                  <a:cubicBezTo>
                    <a:pt x="2677" y="587"/>
                    <a:pt x="2567" y="550"/>
                    <a:pt x="2530" y="513"/>
                  </a:cubicBezTo>
                  <a:lnTo>
                    <a:pt x="2493" y="513"/>
                  </a:lnTo>
                  <a:lnTo>
                    <a:pt x="2200" y="367"/>
                  </a:lnTo>
                  <a:cubicBezTo>
                    <a:pt x="2163" y="293"/>
                    <a:pt x="2090" y="293"/>
                    <a:pt x="2017" y="257"/>
                  </a:cubicBezTo>
                  <a:cubicBezTo>
                    <a:pt x="1907" y="220"/>
                    <a:pt x="1797" y="183"/>
                    <a:pt x="1650" y="110"/>
                  </a:cubicBezTo>
                  <a:cubicBezTo>
                    <a:pt x="1613" y="110"/>
                    <a:pt x="1577" y="74"/>
                    <a:pt x="1540" y="74"/>
                  </a:cubicBezTo>
                  <a:cubicBezTo>
                    <a:pt x="1393" y="37"/>
                    <a:pt x="1247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4"/>
            <p:cNvSpPr/>
            <p:nvPr/>
          </p:nvSpPr>
          <p:spPr>
            <a:xfrm>
              <a:off x="1763752" y="2273221"/>
              <a:ext cx="96113" cy="58620"/>
            </a:xfrm>
            <a:custGeom>
              <a:avLst/>
              <a:gdLst/>
              <a:ahLst/>
              <a:cxnLst/>
              <a:rect l="l" t="t" r="r" b="b"/>
              <a:pathLst>
                <a:path w="3594" h="2192" extrusionOk="0">
                  <a:moveTo>
                    <a:pt x="28" y="1"/>
                  </a:moveTo>
                  <a:cubicBezTo>
                    <a:pt x="10" y="1"/>
                    <a:pt x="1" y="10"/>
                    <a:pt x="1" y="28"/>
                  </a:cubicBezTo>
                  <a:cubicBezTo>
                    <a:pt x="1" y="102"/>
                    <a:pt x="37" y="138"/>
                    <a:pt x="111" y="138"/>
                  </a:cubicBezTo>
                  <a:lnTo>
                    <a:pt x="1577" y="1238"/>
                  </a:lnTo>
                  <a:cubicBezTo>
                    <a:pt x="1944" y="1495"/>
                    <a:pt x="2237" y="1678"/>
                    <a:pt x="2604" y="1825"/>
                  </a:cubicBezTo>
                  <a:lnTo>
                    <a:pt x="3593" y="2191"/>
                  </a:lnTo>
                  <a:lnTo>
                    <a:pt x="3593" y="1971"/>
                  </a:lnTo>
                  <a:lnTo>
                    <a:pt x="2017" y="1238"/>
                  </a:lnTo>
                  <a:cubicBezTo>
                    <a:pt x="1870" y="1128"/>
                    <a:pt x="1687" y="1055"/>
                    <a:pt x="1504" y="945"/>
                  </a:cubicBezTo>
                  <a:lnTo>
                    <a:pt x="111" y="28"/>
                  </a:lnTo>
                  <a:cubicBezTo>
                    <a:pt x="74" y="10"/>
                    <a:pt x="47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4"/>
            <p:cNvSpPr/>
            <p:nvPr/>
          </p:nvSpPr>
          <p:spPr>
            <a:xfrm>
              <a:off x="1860828" y="2329835"/>
              <a:ext cx="57871" cy="32385"/>
            </a:xfrm>
            <a:custGeom>
              <a:avLst/>
              <a:gdLst/>
              <a:ahLst/>
              <a:cxnLst/>
              <a:rect l="l" t="t" r="r" b="b"/>
              <a:pathLst>
                <a:path w="2164" h="1211" extrusionOk="0">
                  <a:moveTo>
                    <a:pt x="0" y="1"/>
                  </a:moveTo>
                  <a:lnTo>
                    <a:pt x="0" y="221"/>
                  </a:lnTo>
                  <a:lnTo>
                    <a:pt x="73" y="221"/>
                  </a:lnTo>
                  <a:lnTo>
                    <a:pt x="147" y="257"/>
                  </a:lnTo>
                  <a:lnTo>
                    <a:pt x="220" y="294"/>
                  </a:lnTo>
                  <a:lnTo>
                    <a:pt x="367" y="367"/>
                  </a:lnTo>
                  <a:lnTo>
                    <a:pt x="440" y="404"/>
                  </a:lnTo>
                  <a:lnTo>
                    <a:pt x="697" y="477"/>
                  </a:lnTo>
                  <a:lnTo>
                    <a:pt x="1283" y="771"/>
                  </a:lnTo>
                  <a:lnTo>
                    <a:pt x="1430" y="807"/>
                  </a:lnTo>
                  <a:cubicBezTo>
                    <a:pt x="1466" y="807"/>
                    <a:pt x="1466" y="844"/>
                    <a:pt x="1503" y="844"/>
                  </a:cubicBezTo>
                  <a:cubicBezTo>
                    <a:pt x="1650" y="881"/>
                    <a:pt x="1796" y="991"/>
                    <a:pt x="1906" y="1064"/>
                  </a:cubicBezTo>
                  <a:lnTo>
                    <a:pt x="2163" y="1211"/>
                  </a:lnTo>
                  <a:cubicBezTo>
                    <a:pt x="2163" y="1137"/>
                    <a:pt x="2090" y="1027"/>
                    <a:pt x="2053" y="1027"/>
                  </a:cubicBezTo>
                  <a:lnTo>
                    <a:pt x="1870" y="917"/>
                  </a:lnTo>
                  <a:lnTo>
                    <a:pt x="1466" y="624"/>
                  </a:lnTo>
                  <a:cubicBezTo>
                    <a:pt x="1430" y="587"/>
                    <a:pt x="1320" y="551"/>
                    <a:pt x="1283" y="477"/>
                  </a:cubicBezTo>
                  <a:cubicBezTo>
                    <a:pt x="1137" y="441"/>
                    <a:pt x="990" y="367"/>
                    <a:pt x="880" y="294"/>
                  </a:cubicBezTo>
                  <a:lnTo>
                    <a:pt x="697" y="221"/>
                  </a:lnTo>
                  <a:lnTo>
                    <a:pt x="440" y="111"/>
                  </a:lnTo>
                  <a:lnTo>
                    <a:pt x="367" y="74"/>
                  </a:lnTo>
                  <a:lnTo>
                    <a:pt x="220" y="38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1766694" y="2257550"/>
              <a:ext cx="94160" cy="74291"/>
            </a:xfrm>
            <a:custGeom>
              <a:avLst/>
              <a:gdLst/>
              <a:ahLst/>
              <a:cxnLst/>
              <a:rect l="l" t="t" r="r" b="b"/>
              <a:pathLst>
                <a:path w="3521" h="2778" extrusionOk="0">
                  <a:moveTo>
                    <a:pt x="24" y="0"/>
                  </a:moveTo>
                  <a:cubicBezTo>
                    <a:pt x="10" y="0"/>
                    <a:pt x="1" y="9"/>
                    <a:pt x="1" y="28"/>
                  </a:cubicBezTo>
                  <a:cubicBezTo>
                    <a:pt x="1" y="64"/>
                    <a:pt x="1" y="101"/>
                    <a:pt x="37" y="101"/>
                  </a:cubicBezTo>
                  <a:lnTo>
                    <a:pt x="1467" y="1457"/>
                  </a:lnTo>
                  <a:cubicBezTo>
                    <a:pt x="1760" y="1751"/>
                    <a:pt x="2127" y="2044"/>
                    <a:pt x="2494" y="2227"/>
                  </a:cubicBezTo>
                  <a:lnTo>
                    <a:pt x="3483" y="2777"/>
                  </a:lnTo>
                  <a:lnTo>
                    <a:pt x="3520" y="2557"/>
                  </a:lnTo>
                  <a:lnTo>
                    <a:pt x="1907" y="1531"/>
                  </a:lnTo>
                  <a:cubicBezTo>
                    <a:pt x="1760" y="1457"/>
                    <a:pt x="1577" y="1311"/>
                    <a:pt x="1467" y="1164"/>
                  </a:cubicBezTo>
                  <a:lnTo>
                    <a:pt x="74" y="28"/>
                  </a:lnTo>
                  <a:cubicBezTo>
                    <a:pt x="56" y="9"/>
                    <a:pt x="37" y="0"/>
                    <a:pt x="2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4"/>
            <p:cNvSpPr/>
            <p:nvPr/>
          </p:nvSpPr>
          <p:spPr>
            <a:xfrm>
              <a:off x="1860828" y="2330825"/>
              <a:ext cx="60812" cy="48056"/>
            </a:xfrm>
            <a:custGeom>
              <a:avLst/>
              <a:gdLst/>
              <a:ahLst/>
              <a:cxnLst/>
              <a:rect l="l" t="t" r="r" b="b"/>
              <a:pathLst>
                <a:path w="2274" h="1797" extrusionOk="0">
                  <a:moveTo>
                    <a:pt x="0" y="1"/>
                  </a:moveTo>
                  <a:lnTo>
                    <a:pt x="0" y="74"/>
                  </a:lnTo>
                  <a:lnTo>
                    <a:pt x="0" y="184"/>
                  </a:lnTo>
                  <a:lnTo>
                    <a:pt x="37" y="184"/>
                  </a:lnTo>
                  <a:lnTo>
                    <a:pt x="73" y="220"/>
                  </a:lnTo>
                  <a:lnTo>
                    <a:pt x="110" y="257"/>
                  </a:lnTo>
                  <a:lnTo>
                    <a:pt x="220" y="330"/>
                  </a:lnTo>
                  <a:lnTo>
                    <a:pt x="367" y="404"/>
                  </a:lnTo>
                  <a:lnTo>
                    <a:pt x="440" y="440"/>
                  </a:lnTo>
                  <a:lnTo>
                    <a:pt x="660" y="587"/>
                  </a:lnTo>
                  <a:lnTo>
                    <a:pt x="1283" y="990"/>
                  </a:lnTo>
                  <a:lnTo>
                    <a:pt x="1430" y="1100"/>
                  </a:lnTo>
                  <a:cubicBezTo>
                    <a:pt x="1466" y="1100"/>
                    <a:pt x="1466" y="1137"/>
                    <a:pt x="1503" y="1137"/>
                  </a:cubicBezTo>
                  <a:cubicBezTo>
                    <a:pt x="1650" y="1247"/>
                    <a:pt x="1760" y="1357"/>
                    <a:pt x="1906" y="1467"/>
                  </a:cubicBezTo>
                  <a:lnTo>
                    <a:pt x="2273" y="1797"/>
                  </a:lnTo>
                  <a:cubicBezTo>
                    <a:pt x="2273" y="1650"/>
                    <a:pt x="2236" y="1540"/>
                    <a:pt x="2200" y="1504"/>
                  </a:cubicBezTo>
                  <a:lnTo>
                    <a:pt x="1870" y="1247"/>
                  </a:lnTo>
                  <a:cubicBezTo>
                    <a:pt x="1723" y="1100"/>
                    <a:pt x="1613" y="954"/>
                    <a:pt x="1466" y="880"/>
                  </a:cubicBezTo>
                  <a:cubicBezTo>
                    <a:pt x="1430" y="807"/>
                    <a:pt x="1357" y="770"/>
                    <a:pt x="1283" y="734"/>
                  </a:cubicBezTo>
                  <a:lnTo>
                    <a:pt x="843" y="440"/>
                  </a:lnTo>
                  <a:lnTo>
                    <a:pt x="660" y="367"/>
                  </a:lnTo>
                  <a:lnTo>
                    <a:pt x="440" y="220"/>
                  </a:lnTo>
                  <a:lnTo>
                    <a:pt x="367" y="184"/>
                  </a:lnTo>
                  <a:lnTo>
                    <a:pt x="220" y="74"/>
                  </a:lnTo>
                  <a:lnTo>
                    <a:pt x="110" y="37"/>
                  </a:lnTo>
                  <a:lnTo>
                    <a:pt x="7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4"/>
            <p:cNvSpPr/>
            <p:nvPr/>
          </p:nvSpPr>
          <p:spPr>
            <a:xfrm>
              <a:off x="1769636" y="2240783"/>
              <a:ext cx="91219" cy="91058"/>
            </a:xfrm>
            <a:custGeom>
              <a:avLst/>
              <a:gdLst/>
              <a:ahLst/>
              <a:cxnLst/>
              <a:rect l="l" t="t" r="r" b="b"/>
              <a:pathLst>
                <a:path w="3411" h="3405" extrusionOk="0">
                  <a:moveTo>
                    <a:pt x="19" y="0"/>
                  </a:moveTo>
                  <a:cubicBezTo>
                    <a:pt x="8" y="0"/>
                    <a:pt x="1" y="9"/>
                    <a:pt x="1" y="31"/>
                  </a:cubicBezTo>
                  <a:cubicBezTo>
                    <a:pt x="1" y="31"/>
                    <a:pt x="1" y="105"/>
                    <a:pt x="74" y="141"/>
                  </a:cubicBezTo>
                  <a:lnTo>
                    <a:pt x="1394" y="1718"/>
                  </a:lnTo>
                  <a:cubicBezTo>
                    <a:pt x="1724" y="2084"/>
                    <a:pt x="2017" y="2414"/>
                    <a:pt x="2384" y="2671"/>
                  </a:cubicBezTo>
                  <a:lnTo>
                    <a:pt x="3300" y="3404"/>
                  </a:lnTo>
                  <a:lnTo>
                    <a:pt x="3410" y="3221"/>
                  </a:lnTo>
                  <a:lnTo>
                    <a:pt x="1907" y="1901"/>
                  </a:lnTo>
                  <a:cubicBezTo>
                    <a:pt x="1760" y="1754"/>
                    <a:pt x="1577" y="1608"/>
                    <a:pt x="1430" y="1425"/>
                  </a:cubicBezTo>
                  <a:lnTo>
                    <a:pt x="111" y="68"/>
                  </a:lnTo>
                  <a:cubicBezTo>
                    <a:pt x="85" y="43"/>
                    <a:pt x="43" y="0"/>
                    <a:pt x="1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1859838" y="2330825"/>
              <a:ext cx="64717" cy="63754"/>
            </a:xfrm>
            <a:custGeom>
              <a:avLst/>
              <a:gdLst/>
              <a:ahLst/>
              <a:cxnLst/>
              <a:rect l="l" t="t" r="r" b="b"/>
              <a:pathLst>
                <a:path w="2420" h="2384" extrusionOk="0">
                  <a:moveTo>
                    <a:pt x="74" y="1"/>
                  </a:moveTo>
                  <a:lnTo>
                    <a:pt x="37" y="74"/>
                  </a:lnTo>
                  <a:lnTo>
                    <a:pt x="0" y="184"/>
                  </a:lnTo>
                  <a:lnTo>
                    <a:pt x="37" y="220"/>
                  </a:lnTo>
                  <a:lnTo>
                    <a:pt x="74" y="257"/>
                  </a:lnTo>
                  <a:lnTo>
                    <a:pt x="110" y="330"/>
                  </a:lnTo>
                  <a:lnTo>
                    <a:pt x="220" y="367"/>
                  </a:lnTo>
                  <a:lnTo>
                    <a:pt x="367" y="514"/>
                  </a:lnTo>
                  <a:lnTo>
                    <a:pt x="440" y="587"/>
                  </a:lnTo>
                  <a:lnTo>
                    <a:pt x="660" y="770"/>
                  </a:lnTo>
                  <a:lnTo>
                    <a:pt x="1284" y="1284"/>
                  </a:lnTo>
                  <a:lnTo>
                    <a:pt x="1394" y="1357"/>
                  </a:lnTo>
                  <a:cubicBezTo>
                    <a:pt x="1467" y="1357"/>
                    <a:pt x="1467" y="1430"/>
                    <a:pt x="1503" y="1430"/>
                  </a:cubicBezTo>
                  <a:lnTo>
                    <a:pt x="1870" y="1797"/>
                  </a:lnTo>
                  <a:lnTo>
                    <a:pt x="2420" y="2383"/>
                  </a:lnTo>
                  <a:cubicBezTo>
                    <a:pt x="2383" y="2273"/>
                    <a:pt x="2383" y="2200"/>
                    <a:pt x="2383" y="2090"/>
                  </a:cubicBezTo>
                  <a:lnTo>
                    <a:pt x="1907" y="1540"/>
                  </a:lnTo>
                  <a:cubicBezTo>
                    <a:pt x="1833" y="1430"/>
                    <a:pt x="1687" y="1284"/>
                    <a:pt x="1540" y="1137"/>
                  </a:cubicBezTo>
                  <a:lnTo>
                    <a:pt x="1357" y="954"/>
                  </a:lnTo>
                  <a:cubicBezTo>
                    <a:pt x="1210" y="807"/>
                    <a:pt x="1100" y="697"/>
                    <a:pt x="954" y="587"/>
                  </a:cubicBezTo>
                  <a:lnTo>
                    <a:pt x="770" y="440"/>
                  </a:lnTo>
                  <a:lnTo>
                    <a:pt x="550" y="257"/>
                  </a:lnTo>
                  <a:lnTo>
                    <a:pt x="440" y="220"/>
                  </a:lnTo>
                  <a:lnTo>
                    <a:pt x="294" y="147"/>
                  </a:lnTo>
                  <a:lnTo>
                    <a:pt x="220" y="74"/>
                  </a:lnTo>
                  <a:lnTo>
                    <a:pt x="184" y="37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1776509" y="2227893"/>
              <a:ext cx="82367" cy="103948"/>
            </a:xfrm>
            <a:custGeom>
              <a:avLst/>
              <a:gdLst/>
              <a:ahLst/>
              <a:cxnLst/>
              <a:rect l="l" t="t" r="r" b="b"/>
              <a:pathLst>
                <a:path w="3080" h="3887" extrusionOk="0">
                  <a:moveTo>
                    <a:pt x="0" y="0"/>
                  </a:moveTo>
                  <a:cubicBezTo>
                    <a:pt x="0" y="0"/>
                    <a:pt x="0" y="37"/>
                    <a:pt x="37" y="147"/>
                  </a:cubicBezTo>
                  <a:lnTo>
                    <a:pt x="1210" y="1870"/>
                  </a:lnTo>
                  <a:cubicBezTo>
                    <a:pt x="1503" y="2273"/>
                    <a:pt x="1833" y="2640"/>
                    <a:pt x="2127" y="2970"/>
                  </a:cubicBezTo>
                  <a:lnTo>
                    <a:pt x="3006" y="3886"/>
                  </a:lnTo>
                  <a:lnTo>
                    <a:pt x="3080" y="3740"/>
                  </a:lnTo>
                  <a:lnTo>
                    <a:pt x="1723" y="2163"/>
                  </a:lnTo>
                  <a:cubicBezTo>
                    <a:pt x="1577" y="1980"/>
                    <a:pt x="1467" y="1833"/>
                    <a:pt x="1320" y="1650"/>
                  </a:cubicBezTo>
                  <a:lnTo>
                    <a:pt x="110" y="74"/>
                  </a:lnTo>
                  <a:cubicBezTo>
                    <a:pt x="74" y="37"/>
                    <a:pt x="37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4"/>
            <p:cNvSpPr/>
            <p:nvPr/>
          </p:nvSpPr>
          <p:spPr>
            <a:xfrm>
              <a:off x="1856897" y="2329835"/>
              <a:ext cx="67659" cy="80415"/>
            </a:xfrm>
            <a:custGeom>
              <a:avLst/>
              <a:gdLst/>
              <a:ahLst/>
              <a:cxnLst/>
              <a:rect l="l" t="t" r="r" b="b"/>
              <a:pathLst>
                <a:path w="2530" h="3007" extrusionOk="0">
                  <a:moveTo>
                    <a:pt x="110" y="1"/>
                  </a:moveTo>
                  <a:lnTo>
                    <a:pt x="37" y="74"/>
                  </a:lnTo>
                  <a:lnTo>
                    <a:pt x="0" y="184"/>
                  </a:lnTo>
                  <a:lnTo>
                    <a:pt x="37" y="221"/>
                  </a:lnTo>
                  <a:lnTo>
                    <a:pt x="110" y="257"/>
                  </a:lnTo>
                  <a:lnTo>
                    <a:pt x="147" y="294"/>
                  </a:lnTo>
                  <a:lnTo>
                    <a:pt x="220" y="404"/>
                  </a:lnTo>
                  <a:lnTo>
                    <a:pt x="367" y="551"/>
                  </a:lnTo>
                  <a:lnTo>
                    <a:pt x="477" y="624"/>
                  </a:lnTo>
                  <a:lnTo>
                    <a:pt x="697" y="844"/>
                  </a:lnTo>
                  <a:lnTo>
                    <a:pt x="1247" y="1467"/>
                  </a:lnTo>
                  <a:lnTo>
                    <a:pt x="1394" y="1577"/>
                  </a:lnTo>
                  <a:cubicBezTo>
                    <a:pt x="1430" y="1651"/>
                    <a:pt x="1467" y="1651"/>
                    <a:pt x="1467" y="1687"/>
                  </a:cubicBezTo>
                  <a:cubicBezTo>
                    <a:pt x="1613" y="1834"/>
                    <a:pt x="1760" y="1944"/>
                    <a:pt x="1833" y="2090"/>
                  </a:cubicBezTo>
                  <a:lnTo>
                    <a:pt x="2530" y="3007"/>
                  </a:lnTo>
                  <a:lnTo>
                    <a:pt x="2530" y="2787"/>
                  </a:lnTo>
                  <a:lnTo>
                    <a:pt x="1870" y="1944"/>
                  </a:lnTo>
                  <a:cubicBezTo>
                    <a:pt x="1760" y="1834"/>
                    <a:pt x="1650" y="1651"/>
                    <a:pt x="1504" y="1504"/>
                  </a:cubicBezTo>
                  <a:cubicBezTo>
                    <a:pt x="1467" y="1394"/>
                    <a:pt x="1394" y="1357"/>
                    <a:pt x="1320" y="1284"/>
                  </a:cubicBezTo>
                  <a:cubicBezTo>
                    <a:pt x="1247" y="1137"/>
                    <a:pt x="1100" y="991"/>
                    <a:pt x="954" y="844"/>
                  </a:cubicBezTo>
                  <a:lnTo>
                    <a:pt x="770" y="661"/>
                  </a:lnTo>
                  <a:lnTo>
                    <a:pt x="550" y="441"/>
                  </a:lnTo>
                  <a:lnTo>
                    <a:pt x="477" y="367"/>
                  </a:lnTo>
                  <a:lnTo>
                    <a:pt x="330" y="221"/>
                  </a:lnTo>
                  <a:lnTo>
                    <a:pt x="220" y="111"/>
                  </a:lnTo>
                  <a:lnTo>
                    <a:pt x="184" y="74"/>
                  </a:lnTo>
                  <a:lnTo>
                    <a:pt x="147" y="38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4"/>
            <p:cNvSpPr/>
            <p:nvPr/>
          </p:nvSpPr>
          <p:spPr>
            <a:xfrm>
              <a:off x="1789238" y="2227893"/>
              <a:ext cx="71616" cy="101969"/>
            </a:xfrm>
            <a:custGeom>
              <a:avLst/>
              <a:gdLst/>
              <a:ahLst/>
              <a:cxnLst/>
              <a:rect l="l" t="t" r="r" b="b"/>
              <a:pathLst>
                <a:path w="2678" h="3813" extrusionOk="0">
                  <a:moveTo>
                    <a:pt x="1" y="0"/>
                  </a:moveTo>
                  <a:lnTo>
                    <a:pt x="881" y="1613"/>
                  </a:lnTo>
                  <a:cubicBezTo>
                    <a:pt x="1027" y="1797"/>
                    <a:pt x="1101" y="1907"/>
                    <a:pt x="1211" y="2090"/>
                  </a:cubicBezTo>
                  <a:cubicBezTo>
                    <a:pt x="1247" y="2200"/>
                    <a:pt x="1357" y="2273"/>
                    <a:pt x="1394" y="2383"/>
                  </a:cubicBezTo>
                  <a:cubicBezTo>
                    <a:pt x="1467" y="2530"/>
                    <a:pt x="1577" y="2713"/>
                    <a:pt x="1724" y="2823"/>
                  </a:cubicBezTo>
                  <a:lnTo>
                    <a:pt x="1907" y="3006"/>
                  </a:lnTo>
                  <a:lnTo>
                    <a:pt x="2127" y="3300"/>
                  </a:lnTo>
                  <a:lnTo>
                    <a:pt x="2164" y="3373"/>
                  </a:lnTo>
                  <a:lnTo>
                    <a:pt x="2310" y="3520"/>
                  </a:lnTo>
                  <a:lnTo>
                    <a:pt x="2347" y="3630"/>
                  </a:lnTo>
                  <a:lnTo>
                    <a:pt x="2384" y="3666"/>
                  </a:lnTo>
                  <a:lnTo>
                    <a:pt x="2457" y="3703"/>
                  </a:lnTo>
                  <a:lnTo>
                    <a:pt x="2494" y="3740"/>
                  </a:lnTo>
                  <a:lnTo>
                    <a:pt x="2494" y="3813"/>
                  </a:lnTo>
                  <a:lnTo>
                    <a:pt x="2567" y="3740"/>
                  </a:lnTo>
                  <a:lnTo>
                    <a:pt x="2677" y="3703"/>
                  </a:lnTo>
                  <a:lnTo>
                    <a:pt x="2530" y="3630"/>
                  </a:lnTo>
                  <a:lnTo>
                    <a:pt x="2530" y="3556"/>
                  </a:lnTo>
                  <a:lnTo>
                    <a:pt x="2530" y="3520"/>
                  </a:lnTo>
                  <a:lnTo>
                    <a:pt x="2494" y="3483"/>
                  </a:lnTo>
                  <a:lnTo>
                    <a:pt x="2457" y="3446"/>
                  </a:lnTo>
                  <a:lnTo>
                    <a:pt x="2384" y="3336"/>
                  </a:lnTo>
                  <a:lnTo>
                    <a:pt x="2310" y="3190"/>
                  </a:lnTo>
                  <a:lnTo>
                    <a:pt x="2274" y="3116"/>
                  </a:lnTo>
                  <a:lnTo>
                    <a:pt x="2091" y="2823"/>
                  </a:lnTo>
                  <a:lnTo>
                    <a:pt x="1577" y="2163"/>
                  </a:lnTo>
                  <a:lnTo>
                    <a:pt x="1431" y="2016"/>
                  </a:lnTo>
                  <a:cubicBezTo>
                    <a:pt x="1431" y="1980"/>
                    <a:pt x="1394" y="1980"/>
                    <a:pt x="1394" y="1907"/>
                  </a:cubicBezTo>
                  <a:cubicBezTo>
                    <a:pt x="1247" y="1797"/>
                    <a:pt x="1174" y="1650"/>
                    <a:pt x="1064" y="1467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4"/>
            <p:cNvSpPr/>
            <p:nvPr/>
          </p:nvSpPr>
          <p:spPr>
            <a:xfrm>
              <a:off x="1861791" y="2331814"/>
              <a:ext cx="61802" cy="96086"/>
            </a:xfrm>
            <a:custGeom>
              <a:avLst/>
              <a:gdLst/>
              <a:ahLst/>
              <a:cxnLst/>
              <a:rect l="l" t="t" r="r" b="b"/>
              <a:pathLst>
                <a:path w="2311" h="3593" extrusionOk="0">
                  <a:moveTo>
                    <a:pt x="184" y="0"/>
                  </a:moveTo>
                  <a:lnTo>
                    <a:pt x="11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37" y="183"/>
                  </a:lnTo>
                  <a:lnTo>
                    <a:pt x="111" y="220"/>
                  </a:lnTo>
                  <a:lnTo>
                    <a:pt x="147" y="293"/>
                  </a:lnTo>
                  <a:lnTo>
                    <a:pt x="184" y="367"/>
                  </a:lnTo>
                  <a:lnTo>
                    <a:pt x="294" y="513"/>
                  </a:lnTo>
                  <a:lnTo>
                    <a:pt x="331" y="587"/>
                  </a:lnTo>
                  <a:lnTo>
                    <a:pt x="514" y="880"/>
                  </a:lnTo>
                  <a:lnTo>
                    <a:pt x="1027" y="1577"/>
                  </a:lnTo>
                  <a:lnTo>
                    <a:pt x="1101" y="1687"/>
                  </a:lnTo>
                  <a:cubicBezTo>
                    <a:pt x="1101" y="1760"/>
                    <a:pt x="1137" y="1760"/>
                    <a:pt x="1137" y="1797"/>
                  </a:cubicBezTo>
                  <a:cubicBezTo>
                    <a:pt x="1284" y="1943"/>
                    <a:pt x="1394" y="2053"/>
                    <a:pt x="1467" y="2236"/>
                  </a:cubicBezTo>
                  <a:lnTo>
                    <a:pt x="2237" y="3593"/>
                  </a:lnTo>
                  <a:cubicBezTo>
                    <a:pt x="2310" y="3520"/>
                    <a:pt x="2310" y="3446"/>
                    <a:pt x="2310" y="3410"/>
                  </a:cubicBezTo>
                  <a:lnTo>
                    <a:pt x="1834" y="2126"/>
                  </a:lnTo>
                  <a:cubicBezTo>
                    <a:pt x="1760" y="1943"/>
                    <a:pt x="1614" y="1797"/>
                    <a:pt x="1504" y="1613"/>
                  </a:cubicBezTo>
                  <a:cubicBezTo>
                    <a:pt x="1430" y="1577"/>
                    <a:pt x="1394" y="1467"/>
                    <a:pt x="1321" y="1393"/>
                  </a:cubicBezTo>
                  <a:cubicBezTo>
                    <a:pt x="1211" y="1247"/>
                    <a:pt x="1101" y="1063"/>
                    <a:pt x="954" y="917"/>
                  </a:cubicBezTo>
                  <a:lnTo>
                    <a:pt x="771" y="733"/>
                  </a:lnTo>
                  <a:lnTo>
                    <a:pt x="587" y="513"/>
                  </a:lnTo>
                  <a:lnTo>
                    <a:pt x="514" y="403"/>
                  </a:lnTo>
                  <a:lnTo>
                    <a:pt x="367" y="293"/>
                  </a:lnTo>
                  <a:lnTo>
                    <a:pt x="331" y="183"/>
                  </a:lnTo>
                  <a:lnTo>
                    <a:pt x="294" y="147"/>
                  </a:lnTo>
                  <a:lnTo>
                    <a:pt x="221" y="110"/>
                  </a:lnTo>
                  <a:lnTo>
                    <a:pt x="184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1807878" y="2231797"/>
              <a:ext cx="53940" cy="99054"/>
            </a:xfrm>
            <a:custGeom>
              <a:avLst/>
              <a:gdLst/>
              <a:ahLst/>
              <a:cxnLst/>
              <a:rect l="l" t="t" r="r" b="b"/>
              <a:pathLst>
                <a:path w="2017" h="3704" extrusionOk="0">
                  <a:moveTo>
                    <a:pt x="0" y="1"/>
                  </a:moveTo>
                  <a:lnTo>
                    <a:pt x="550" y="1321"/>
                  </a:lnTo>
                  <a:cubicBezTo>
                    <a:pt x="587" y="1504"/>
                    <a:pt x="697" y="1687"/>
                    <a:pt x="770" y="1870"/>
                  </a:cubicBezTo>
                  <a:lnTo>
                    <a:pt x="917" y="2127"/>
                  </a:lnTo>
                  <a:cubicBezTo>
                    <a:pt x="1027" y="2310"/>
                    <a:pt x="1100" y="2457"/>
                    <a:pt x="1210" y="2640"/>
                  </a:cubicBezTo>
                  <a:lnTo>
                    <a:pt x="1320" y="2860"/>
                  </a:lnTo>
                  <a:lnTo>
                    <a:pt x="1504" y="3154"/>
                  </a:lnTo>
                  <a:lnTo>
                    <a:pt x="1577" y="3227"/>
                  </a:lnTo>
                  <a:lnTo>
                    <a:pt x="1650" y="3410"/>
                  </a:lnTo>
                  <a:lnTo>
                    <a:pt x="1687" y="3520"/>
                  </a:lnTo>
                  <a:lnTo>
                    <a:pt x="1760" y="3557"/>
                  </a:lnTo>
                  <a:lnTo>
                    <a:pt x="1797" y="3594"/>
                  </a:lnTo>
                  <a:lnTo>
                    <a:pt x="1797" y="3667"/>
                  </a:lnTo>
                  <a:lnTo>
                    <a:pt x="1797" y="3704"/>
                  </a:lnTo>
                  <a:lnTo>
                    <a:pt x="1870" y="3667"/>
                  </a:lnTo>
                  <a:lnTo>
                    <a:pt x="1980" y="3594"/>
                  </a:lnTo>
                  <a:lnTo>
                    <a:pt x="2017" y="3557"/>
                  </a:lnTo>
                  <a:lnTo>
                    <a:pt x="2017" y="3520"/>
                  </a:lnTo>
                  <a:lnTo>
                    <a:pt x="2017" y="3484"/>
                  </a:lnTo>
                  <a:lnTo>
                    <a:pt x="1980" y="3410"/>
                  </a:lnTo>
                  <a:lnTo>
                    <a:pt x="1943" y="3374"/>
                  </a:lnTo>
                  <a:lnTo>
                    <a:pt x="1870" y="3300"/>
                  </a:lnTo>
                  <a:lnTo>
                    <a:pt x="1797" y="3117"/>
                  </a:lnTo>
                  <a:lnTo>
                    <a:pt x="1760" y="3007"/>
                  </a:lnTo>
                  <a:lnTo>
                    <a:pt x="1577" y="2750"/>
                  </a:lnTo>
                  <a:lnTo>
                    <a:pt x="1137" y="2017"/>
                  </a:lnTo>
                  <a:lnTo>
                    <a:pt x="1064" y="1834"/>
                  </a:lnTo>
                  <a:cubicBezTo>
                    <a:pt x="1064" y="1761"/>
                    <a:pt x="1027" y="1761"/>
                    <a:pt x="1027" y="1724"/>
                  </a:cubicBezTo>
                  <a:cubicBezTo>
                    <a:pt x="917" y="1541"/>
                    <a:pt x="844" y="1394"/>
                    <a:pt x="734" y="1211"/>
                  </a:cubicBezTo>
                  <a:lnTo>
                    <a:pt x="147" y="37"/>
                  </a:lnTo>
                  <a:cubicBezTo>
                    <a:pt x="110" y="37"/>
                    <a:pt x="37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4"/>
            <p:cNvSpPr/>
            <p:nvPr/>
          </p:nvSpPr>
          <p:spPr>
            <a:xfrm>
              <a:off x="1859838" y="2331814"/>
              <a:ext cx="56881" cy="111784"/>
            </a:xfrm>
            <a:custGeom>
              <a:avLst/>
              <a:gdLst/>
              <a:ahLst/>
              <a:cxnLst/>
              <a:rect l="l" t="t" r="r" b="b"/>
              <a:pathLst>
                <a:path w="2127" h="4180" extrusionOk="0">
                  <a:moveTo>
                    <a:pt x="184" y="0"/>
                  </a:moveTo>
                  <a:lnTo>
                    <a:pt x="74" y="37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0" y="183"/>
                  </a:lnTo>
                  <a:lnTo>
                    <a:pt x="0" y="220"/>
                  </a:lnTo>
                  <a:lnTo>
                    <a:pt x="37" y="293"/>
                  </a:lnTo>
                  <a:lnTo>
                    <a:pt x="74" y="330"/>
                  </a:lnTo>
                  <a:lnTo>
                    <a:pt x="110" y="403"/>
                  </a:lnTo>
                  <a:lnTo>
                    <a:pt x="220" y="587"/>
                  </a:lnTo>
                  <a:lnTo>
                    <a:pt x="257" y="697"/>
                  </a:lnTo>
                  <a:lnTo>
                    <a:pt x="440" y="953"/>
                  </a:lnTo>
                  <a:lnTo>
                    <a:pt x="844" y="1687"/>
                  </a:lnTo>
                  <a:lnTo>
                    <a:pt x="954" y="1833"/>
                  </a:lnTo>
                  <a:cubicBezTo>
                    <a:pt x="954" y="1870"/>
                    <a:pt x="990" y="1870"/>
                    <a:pt x="990" y="1943"/>
                  </a:cubicBezTo>
                  <a:cubicBezTo>
                    <a:pt x="1064" y="2126"/>
                    <a:pt x="1174" y="2236"/>
                    <a:pt x="1284" y="2420"/>
                  </a:cubicBezTo>
                  <a:lnTo>
                    <a:pt x="2090" y="4179"/>
                  </a:lnTo>
                  <a:cubicBezTo>
                    <a:pt x="2090" y="4143"/>
                    <a:pt x="2127" y="4069"/>
                    <a:pt x="2127" y="4033"/>
                  </a:cubicBezTo>
                  <a:lnTo>
                    <a:pt x="1467" y="2383"/>
                  </a:lnTo>
                  <a:cubicBezTo>
                    <a:pt x="1394" y="2200"/>
                    <a:pt x="1320" y="2016"/>
                    <a:pt x="1210" y="1833"/>
                  </a:cubicBezTo>
                  <a:lnTo>
                    <a:pt x="1064" y="1577"/>
                  </a:lnTo>
                  <a:cubicBezTo>
                    <a:pt x="990" y="1393"/>
                    <a:pt x="844" y="1247"/>
                    <a:pt x="770" y="1063"/>
                  </a:cubicBezTo>
                  <a:lnTo>
                    <a:pt x="624" y="843"/>
                  </a:lnTo>
                  <a:lnTo>
                    <a:pt x="440" y="550"/>
                  </a:lnTo>
                  <a:lnTo>
                    <a:pt x="404" y="477"/>
                  </a:lnTo>
                  <a:lnTo>
                    <a:pt x="294" y="293"/>
                  </a:lnTo>
                  <a:lnTo>
                    <a:pt x="257" y="183"/>
                  </a:lnTo>
                  <a:lnTo>
                    <a:pt x="220" y="147"/>
                  </a:lnTo>
                  <a:lnTo>
                    <a:pt x="184" y="110"/>
                  </a:lnTo>
                  <a:lnTo>
                    <a:pt x="184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4"/>
            <p:cNvSpPr/>
            <p:nvPr/>
          </p:nvSpPr>
          <p:spPr>
            <a:xfrm>
              <a:off x="1818655" y="2232787"/>
              <a:ext cx="42200" cy="95123"/>
            </a:xfrm>
            <a:custGeom>
              <a:avLst/>
              <a:gdLst/>
              <a:ahLst/>
              <a:cxnLst/>
              <a:rect l="l" t="t" r="r" b="b"/>
              <a:pathLst>
                <a:path w="1578" h="3557" extrusionOk="0">
                  <a:moveTo>
                    <a:pt x="1" y="0"/>
                  </a:moveTo>
                  <a:lnTo>
                    <a:pt x="331" y="1064"/>
                  </a:lnTo>
                  <a:cubicBezTo>
                    <a:pt x="367" y="1247"/>
                    <a:pt x="477" y="1430"/>
                    <a:pt x="514" y="1614"/>
                  </a:cubicBezTo>
                  <a:cubicBezTo>
                    <a:pt x="514" y="1687"/>
                    <a:pt x="551" y="1797"/>
                    <a:pt x="624" y="1870"/>
                  </a:cubicBezTo>
                  <a:cubicBezTo>
                    <a:pt x="661" y="2017"/>
                    <a:pt x="734" y="2200"/>
                    <a:pt x="844" y="2383"/>
                  </a:cubicBezTo>
                  <a:lnTo>
                    <a:pt x="991" y="2603"/>
                  </a:lnTo>
                  <a:lnTo>
                    <a:pt x="1101" y="2933"/>
                  </a:lnTo>
                  <a:lnTo>
                    <a:pt x="1174" y="3007"/>
                  </a:lnTo>
                  <a:lnTo>
                    <a:pt x="1247" y="3190"/>
                  </a:lnTo>
                  <a:lnTo>
                    <a:pt x="1284" y="3300"/>
                  </a:lnTo>
                  <a:lnTo>
                    <a:pt x="1357" y="3337"/>
                  </a:lnTo>
                  <a:lnTo>
                    <a:pt x="1394" y="3373"/>
                  </a:lnTo>
                  <a:lnTo>
                    <a:pt x="1394" y="3447"/>
                  </a:lnTo>
                  <a:lnTo>
                    <a:pt x="1394" y="3483"/>
                  </a:lnTo>
                  <a:lnTo>
                    <a:pt x="1394" y="3520"/>
                  </a:lnTo>
                  <a:lnTo>
                    <a:pt x="1394" y="3557"/>
                  </a:lnTo>
                  <a:lnTo>
                    <a:pt x="1577" y="3557"/>
                  </a:lnTo>
                  <a:lnTo>
                    <a:pt x="1577" y="3483"/>
                  </a:lnTo>
                  <a:lnTo>
                    <a:pt x="1577" y="3447"/>
                  </a:lnTo>
                  <a:lnTo>
                    <a:pt x="1577" y="3373"/>
                  </a:lnTo>
                  <a:lnTo>
                    <a:pt x="1577" y="3337"/>
                  </a:lnTo>
                  <a:lnTo>
                    <a:pt x="1577" y="3300"/>
                  </a:lnTo>
                  <a:lnTo>
                    <a:pt x="1540" y="3263"/>
                  </a:lnTo>
                  <a:lnTo>
                    <a:pt x="1467" y="3153"/>
                  </a:lnTo>
                  <a:lnTo>
                    <a:pt x="1394" y="2970"/>
                  </a:lnTo>
                  <a:lnTo>
                    <a:pt x="1357" y="2897"/>
                  </a:lnTo>
                  <a:lnTo>
                    <a:pt x="1210" y="2567"/>
                  </a:lnTo>
                  <a:lnTo>
                    <a:pt x="844" y="1797"/>
                  </a:lnTo>
                  <a:lnTo>
                    <a:pt x="734" y="1614"/>
                  </a:lnTo>
                  <a:cubicBezTo>
                    <a:pt x="734" y="1540"/>
                    <a:pt x="697" y="1540"/>
                    <a:pt x="697" y="1504"/>
                  </a:cubicBezTo>
                  <a:cubicBezTo>
                    <a:pt x="661" y="1357"/>
                    <a:pt x="551" y="1174"/>
                    <a:pt x="514" y="990"/>
                  </a:cubicBezTo>
                  <a:lnTo>
                    <a:pt x="184" y="74"/>
                  </a:lnTo>
                  <a:cubicBezTo>
                    <a:pt x="147" y="37"/>
                    <a:pt x="74" y="37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4"/>
            <p:cNvSpPr/>
            <p:nvPr/>
          </p:nvSpPr>
          <p:spPr>
            <a:xfrm>
              <a:off x="1854944" y="2329835"/>
              <a:ext cx="50998" cy="119646"/>
            </a:xfrm>
            <a:custGeom>
              <a:avLst/>
              <a:gdLst/>
              <a:ahLst/>
              <a:cxnLst/>
              <a:rect l="l" t="t" r="r" b="b"/>
              <a:pathLst>
                <a:path w="1907" h="4474" extrusionOk="0">
                  <a:moveTo>
                    <a:pt x="0" y="1"/>
                  </a:moveTo>
                  <a:lnTo>
                    <a:pt x="917" y="1907"/>
                  </a:lnTo>
                  <a:cubicBezTo>
                    <a:pt x="990" y="2090"/>
                    <a:pt x="1100" y="2310"/>
                    <a:pt x="1137" y="2494"/>
                  </a:cubicBezTo>
                  <a:lnTo>
                    <a:pt x="1760" y="4327"/>
                  </a:lnTo>
                  <a:cubicBezTo>
                    <a:pt x="1833" y="4437"/>
                    <a:pt x="1870" y="4473"/>
                    <a:pt x="1870" y="4473"/>
                  </a:cubicBezTo>
                  <a:cubicBezTo>
                    <a:pt x="1870" y="4473"/>
                    <a:pt x="1906" y="4437"/>
                    <a:pt x="1870" y="4400"/>
                  </a:cubicBezTo>
                  <a:lnTo>
                    <a:pt x="1320" y="2494"/>
                  </a:lnTo>
                  <a:cubicBezTo>
                    <a:pt x="1173" y="2054"/>
                    <a:pt x="990" y="1577"/>
                    <a:pt x="770" y="1174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4"/>
            <p:cNvSpPr/>
            <p:nvPr/>
          </p:nvSpPr>
          <p:spPr>
            <a:xfrm>
              <a:off x="1832374" y="2243564"/>
              <a:ext cx="29443" cy="87288"/>
            </a:xfrm>
            <a:custGeom>
              <a:avLst/>
              <a:gdLst/>
              <a:ahLst/>
              <a:cxnLst/>
              <a:rect l="l" t="t" r="r" b="b"/>
              <a:pathLst>
                <a:path w="1101" h="3264" extrusionOk="0">
                  <a:moveTo>
                    <a:pt x="1" y="1"/>
                  </a:moveTo>
                  <a:lnTo>
                    <a:pt x="148" y="734"/>
                  </a:lnTo>
                  <a:cubicBezTo>
                    <a:pt x="148" y="881"/>
                    <a:pt x="184" y="1064"/>
                    <a:pt x="221" y="1247"/>
                  </a:cubicBezTo>
                  <a:cubicBezTo>
                    <a:pt x="294" y="1321"/>
                    <a:pt x="294" y="1430"/>
                    <a:pt x="331" y="1504"/>
                  </a:cubicBezTo>
                  <a:cubicBezTo>
                    <a:pt x="368" y="1687"/>
                    <a:pt x="478" y="1870"/>
                    <a:pt x="514" y="2054"/>
                  </a:cubicBezTo>
                  <a:lnTo>
                    <a:pt x="588" y="2310"/>
                  </a:lnTo>
                  <a:lnTo>
                    <a:pt x="734" y="2604"/>
                  </a:lnTo>
                  <a:lnTo>
                    <a:pt x="771" y="2714"/>
                  </a:lnTo>
                  <a:lnTo>
                    <a:pt x="844" y="2897"/>
                  </a:lnTo>
                  <a:lnTo>
                    <a:pt x="881" y="2970"/>
                  </a:lnTo>
                  <a:lnTo>
                    <a:pt x="917" y="3044"/>
                  </a:lnTo>
                  <a:lnTo>
                    <a:pt x="917" y="3080"/>
                  </a:lnTo>
                  <a:lnTo>
                    <a:pt x="917" y="3117"/>
                  </a:lnTo>
                  <a:lnTo>
                    <a:pt x="917" y="3154"/>
                  </a:lnTo>
                  <a:lnTo>
                    <a:pt x="917" y="3227"/>
                  </a:lnTo>
                  <a:lnTo>
                    <a:pt x="1064" y="3227"/>
                  </a:lnTo>
                  <a:lnTo>
                    <a:pt x="1064" y="3154"/>
                  </a:lnTo>
                  <a:lnTo>
                    <a:pt x="1064" y="3117"/>
                  </a:lnTo>
                  <a:lnTo>
                    <a:pt x="1064" y="3080"/>
                  </a:lnTo>
                  <a:lnTo>
                    <a:pt x="1064" y="3044"/>
                  </a:lnTo>
                  <a:lnTo>
                    <a:pt x="1027" y="2934"/>
                  </a:lnTo>
                  <a:lnTo>
                    <a:pt x="954" y="2750"/>
                  </a:lnTo>
                  <a:lnTo>
                    <a:pt x="917" y="2677"/>
                  </a:lnTo>
                  <a:lnTo>
                    <a:pt x="844" y="2347"/>
                  </a:lnTo>
                  <a:lnTo>
                    <a:pt x="551" y="1577"/>
                  </a:lnTo>
                  <a:lnTo>
                    <a:pt x="514" y="1394"/>
                  </a:lnTo>
                  <a:cubicBezTo>
                    <a:pt x="478" y="1321"/>
                    <a:pt x="478" y="1321"/>
                    <a:pt x="478" y="1284"/>
                  </a:cubicBezTo>
                  <a:cubicBezTo>
                    <a:pt x="404" y="1137"/>
                    <a:pt x="368" y="954"/>
                    <a:pt x="331" y="771"/>
                  </a:cubicBezTo>
                  <a:lnTo>
                    <a:pt x="184" y="147"/>
                  </a:lnTo>
                  <a:cubicBezTo>
                    <a:pt x="148" y="111"/>
                    <a:pt x="38" y="37"/>
                    <a:pt x="1" y="1"/>
                  </a:cubicBezTo>
                  <a:close/>
                  <a:moveTo>
                    <a:pt x="1064" y="3227"/>
                  </a:moveTo>
                  <a:lnTo>
                    <a:pt x="1064" y="3264"/>
                  </a:lnTo>
                  <a:lnTo>
                    <a:pt x="1101" y="322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4"/>
            <p:cNvSpPr/>
            <p:nvPr/>
          </p:nvSpPr>
          <p:spPr>
            <a:xfrm>
              <a:off x="1856897" y="2326894"/>
              <a:ext cx="35327" cy="121598"/>
            </a:xfrm>
            <a:custGeom>
              <a:avLst/>
              <a:gdLst/>
              <a:ahLst/>
              <a:cxnLst/>
              <a:rect l="l" t="t" r="r" b="b"/>
              <a:pathLst>
                <a:path w="1321" h="4547" extrusionOk="0">
                  <a:moveTo>
                    <a:pt x="0" y="1"/>
                  </a:moveTo>
                  <a:lnTo>
                    <a:pt x="587" y="2017"/>
                  </a:lnTo>
                  <a:cubicBezTo>
                    <a:pt x="660" y="2200"/>
                    <a:pt x="734" y="2420"/>
                    <a:pt x="770" y="2604"/>
                  </a:cubicBezTo>
                  <a:lnTo>
                    <a:pt x="1210" y="4400"/>
                  </a:lnTo>
                  <a:cubicBezTo>
                    <a:pt x="1210" y="4510"/>
                    <a:pt x="1247" y="4547"/>
                    <a:pt x="1284" y="4547"/>
                  </a:cubicBezTo>
                  <a:cubicBezTo>
                    <a:pt x="1320" y="4547"/>
                    <a:pt x="1320" y="4510"/>
                    <a:pt x="1320" y="4437"/>
                  </a:cubicBezTo>
                  <a:lnTo>
                    <a:pt x="1027" y="2604"/>
                  </a:lnTo>
                  <a:cubicBezTo>
                    <a:pt x="917" y="2200"/>
                    <a:pt x="844" y="1687"/>
                    <a:pt x="660" y="1284"/>
                  </a:cubicBezTo>
                  <a:lnTo>
                    <a:pt x="184" y="3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4"/>
            <p:cNvSpPr/>
            <p:nvPr/>
          </p:nvSpPr>
          <p:spPr>
            <a:xfrm>
              <a:off x="1845130" y="2249447"/>
              <a:ext cx="16687" cy="81404"/>
            </a:xfrm>
            <a:custGeom>
              <a:avLst/>
              <a:gdLst/>
              <a:ahLst/>
              <a:cxnLst/>
              <a:rect l="l" t="t" r="r" b="b"/>
              <a:pathLst>
                <a:path w="624" h="3044" extrusionOk="0">
                  <a:moveTo>
                    <a:pt x="1" y="1"/>
                  </a:moveTo>
                  <a:lnTo>
                    <a:pt x="1" y="514"/>
                  </a:lnTo>
                  <a:cubicBezTo>
                    <a:pt x="1" y="697"/>
                    <a:pt x="37" y="844"/>
                    <a:pt x="37" y="1027"/>
                  </a:cubicBezTo>
                  <a:cubicBezTo>
                    <a:pt x="37" y="1101"/>
                    <a:pt x="74" y="1210"/>
                    <a:pt x="74" y="1284"/>
                  </a:cubicBezTo>
                  <a:cubicBezTo>
                    <a:pt x="74" y="1430"/>
                    <a:pt x="111" y="1614"/>
                    <a:pt x="184" y="1797"/>
                  </a:cubicBezTo>
                  <a:lnTo>
                    <a:pt x="220" y="2017"/>
                  </a:lnTo>
                  <a:lnTo>
                    <a:pt x="294" y="2347"/>
                  </a:lnTo>
                  <a:lnTo>
                    <a:pt x="367" y="2457"/>
                  </a:lnTo>
                  <a:lnTo>
                    <a:pt x="404" y="2640"/>
                  </a:lnTo>
                  <a:lnTo>
                    <a:pt x="440" y="2714"/>
                  </a:lnTo>
                  <a:lnTo>
                    <a:pt x="440" y="2750"/>
                  </a:lnTo>
                  <a:lnTo>
                    <a:pt x="440" y="2824"/>
                  </a:lnTo>
                  <a:lnTo>
                    <a:pt x="440" y="2860"/>
                  </a:lnTo>
                  <a:lnTo>
                    <a:pt x="440" y="2897"/>
                  </a:lnTo>
                  <a:lnTo>
                    <a:pt x="440" y="2934"/>
                  </a:lnTo>
                  <a:lnTo>
                    <a:pt x="550" y="3007"/>
                  </a:lnTo>
                  <a:lnTo>
                    <a:pt x="624" y="3044"/>
                  </a:lnTo>
                  <a:lnTo>
                    <a:pt x="624" y="3007"/>
                  </a:lnTo>
                  <a:lnTo>
                    <a:pt x="624" y="2934"/>
                  </a:lnTo>
                  <a:lnTo>
                    <a:pt x="624" y="2897"/>
                  </a:lnTo>
                  <a:lnTo>
                    <a:pt x="624" y="2860"/>
                  </a:lnTo>
                  <a:lnTo>
                    <a:pt x="624" y="2824"/>
                  </a:lnTo>
                  <a:lnTo>
                    <a:pt x="624" y="2750"/>
                  </a:lnTo>
                  <a:lnTo>
                    <a:pt x="624" y="2677"/>
                  </a:lnTo>
                  <a:lnTo>
                    <a:pt x="587" y="2494"/>
                  </a:lnTo>
                  <a:lnTo>
                    <a:pt x="587" y="2384"/>
                  </a:lnTo>
                  <a:lnTo>
                    <a:pt x="550" y="2127"/>
                  </a:lnTo>
                  <a:lnTo>
                    <a:pt x="404" y="1357"/>
                  </a:lnTo>
                  <a:lnTo>
                    <a:pt x="367" y="1174"/>
                  </a:lnTo>
                  <a:lnTo>
                    <a:pt x="367" y="1064"/>
                  </a:lnTo>
                  <a:cubicBezTo>
                    <a:pt x="294" y="881"/>
                    <a:pt x="257" y="734"/>
                    <a:pt x="257" y="551"/>
                  </a:cubicBezTo>
                  <a:lnTo>
                    <a:pt x="220" y="147"/>
                  </a:lnTo>
                  <a:cubicBezTo>
                    <a:pt x="111" y="111"/>
                    <a:pt x="74" y="74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4"/>
            <p:cNvSpPr/>
            <p:nvPr/>
          </p:nvSpPr>
          <p:spPr>
            <a:xfrm>
              <a:off x="1856897" y="2329835"/>
              <a:ext cx="20618" cy="115715"/>
            </a:xfrm>
            <a:custGeom>
              <a:avLst/>
              <a:gdLst/>
              <a:ahLst/>
              <a:cxnLst/>
              <a:rect l="l" t="t" r="r" b="b"/>
              <a:pathLst>
                <a:path w="771" h="4327" extrusionOk="0">
                  <a:moveTo>
                    <a:pt x="0" y="1"/>
                  </a:moveTo>
                  <a:lnTo>
                    <a:pt x="367" y="1871"/>
                  </a:lnTo>
                  <a:cubicBezTo>
                    <a:pt x="404" y="2054"/>
                    <a:pt x="477" y="2274"/>
                    <a:pt x="477" y="2457"/>
                  </a:cubicBezTo>
                  <a:lnTo>
                    <a:pt x="660" y="4217"/>
                  </a:lnTo>
                  <a:cubicBezTo>
                    <a:pt x="660" y="4253"/>
                    <a:pt x="697" y="4327"/>
                    <a:pt x="734" y="4327"/>
                  </a:cubicBezTo>
                  <a:cubicBezTo>
                    <a:pt x="770" y="4327"/>
                    <a:pt x="770" y="4327"/>
                    <a:pt x="770" y="4290"/>
                  </a:cubicBezTo>
                  <a:lnTo>
                    <a:pt x="734" y="2567"/>
                  </a:lnTo>
                  <a:cubicBezTo>
                    <a:pt x="734" y="2127"/>
                    <a:pt x="660" y="1687"/>
                    <a:pt x="550" y="1284"/>
                  </a:cubicBezTo>
                  <a:lnTo>
                    <a:pt x="220" y="7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4"/>
            <p:cNvSpPr/>
            <p:nvPr/>
          </p:nvSpPr>
          <p:spPr>
            <a:xfrm>
              <a:off x="1852965" y="2259262"/>
              <a:ext cx="9841" cy="72579"/>
            </a:xfrm>
            <a:custGeom>
              <a:avLst/>
              <a:gdLst/>
              <a:ahLst/>
              <a:cxnLst/>
              <a:rect l="l" t="t" r="r" b="b"/>
              <a:pathLst>
                <a:path w="368" h="2714" extrusionOk="0">
                  <a:moveTo>
                    <a:pt x="111" y="0"/>
                  </a:moveTo>
                  <a:lnTo>
                    <a:pt x="74" y="294"/>
                  </a:lnTo>
                  <a:cubicBezTo>
                    <a:pt x="1" y="440"/>
                    <a:pt x="1" y="624"/>
                    <a:pt x="1" y="734"/>
                  </a:cubicBezTo>
                  <a:lnTo>
                    <a:pt x="1" y="1027"/>
                  </a:lnTo>
                  <a:cubicBezTo>
                    <a:pt x="1" y="1210"/>
                    <a:pt x="74" y="1357"/>
                    <a:pt x="74" y="1540"/>
                  </a:cubicBezTo>
                  <a:lnTo>
                    <a:pt x="111" y="1760"/>
                  </a:lnTo>
                  <a:lnTo>
                    <a:pt x="147" y="2017"/>
                  </a:lnTo>
                  <a:lnTo>
                    <a:pt x="147" y="2127"/>
                  </a:lnTo>
                  <a:lnTo>
                    <a:pt x="147" y="2310"/>
                  </a:lnTo>
                  <a:lnTo>
                    <a:pt x="147" y="2383"/>
                  </a:lnTo>
                  <a:lnTo>
                    <a:pt x="147" y="2457"/>
                  </a:lnTo>
                  <a:lnTo>
                    <a:pt x="147" y="2493"/>
                  </a:lnTo>
                  <a:lnTo>
                    <a:pt x="147" y="2530"/>
                  </a:lnTo>
                  <a:lnTo>
                    <a:pt x="147" y="2567"/>
                  </a:lnTo>
                  <a:lnTo>
                    <a:pt x="257" y="2640"/>
                  </a:lnTo>
                  <a:lnTo>
                    <a:pt x="331" y="2677"/>
                  </a:lnTo>
                  <a:lnTo>
                    <a:pt x="367" y="2713"/>
                  </a:lnTo>
                  <a:lnTo>
                    <a:pt x="367" y="2677"/>
                  </a:lnTo>
                  <a:lnTo>
                    <a:pt x="367" y="2640"/>
                  </a:lnTo>
                  <a:lnTo>
                    <a:pt x="367" y="2567"/>
                  </a:lnTo>
                  <a:lnTo>
                    <a:pt x="367" y="2530"/>
                  </a:lnTo>
                  <a:lnTo>
                    <a:pt x="367" y="2457"/>
                  </a:lnTo>
                  <a:lnTo>
                    <a:pt x="367" y="2273"/>
                  </a:lnTo>
                  <a:lnTo>
                    <a:pt x="367" y="2163"/>
                  </a:lnTo>
                  <a:lnTo>
                    <a:pt x="367" y="1907"/>
                  </a:lnTo>
                  <a:lnTo>
                    <a:pt x="331" y="1173"/>
                  </a:lnTo>
                  <a:lnTo>
                    <a:pt x="331" y="990"/>
                  </a:lnTo>
                  <a:lnTo>
                    <a:pt x="331" y="880"/>
                  </a:lnTo>
                  <a:lnTo>
                    <a:pt x="331" y="440"/>
                  </a:lnTo>
                  <a:lnTo>
                    <a:pt x="331" y="184"/>
                  </a:lnTo>
                  <a:cubicBezTo>
                    <a:pt x="257" y="147"/>
                    <a:pt x="184" y="74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4"/>
            <p:cNvSpPr/>
            <p:nvPr/>
          </p:nvSpPr>
          <p:spPr>
            <a:xfrm>
              <a:off x="1854944" y="2327883"/>
              <a:ext cx="10804" cy="109831"/>
            </a:xfrm>
            <a:custGeom>
              <a:avLst/>
              <a:gdLst/>
              <a:ahLst/>
              <a:cxnLst/>
              <a:rect l="l" t="t" r="r" b="b"/>
              <a:pathLst>
                <a:path w="404" h="4107" extrusionOk="0">
                  <a:moveTo>
                    <a:pt x="0" y="1"/>
                  </a:moveTo>
                  <a:lnTo>
                    <a:pt x="183" y="1797"/>
                  </a:lnTo>
                  <a:lnTo>
                    <a:pt x="183" y="2347"/>
                  </a:lnTo>
                  <a:lnTo>
                    <a:pt x="73" y="3960"/>
                  </a:lnTo>
                  <a:cubicBezTo>
                    <a:pt x="73" y="3996"/>
                    <a:pt x="73" y="4106"/>
                    <a:pt x="110" y="4106"/>
                  </a:cubicBezTo>
                  <a:cubicBezTo>
                    <a:pt x="183" y="4106"/>
                    <a:pt x="183" y="4106"/>
                    <a:pt x="183" y="4033"/>
                  </a:cubicBezTo>
                  <a:lnTo>
                    <a:pt x="367" y="2493"/>
                  </a:lnTo>
                  <a:cubicBezTo>
                    <a:pt x="403" y="2127"/>
                    <a:pt x="403" y="1724"/>
                    <a:pt x="367" y="1284"/>
                  </a:cubicBezTo>
                  <a:lnTo>
                    <a:pt x="220" y="14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4"/>
            <p:cNvSpPr/>
            <p:nvPr/>
          </p:nvSpPr>
          <p:spPr>
            <a:xfrm>
              <a:off x="1860828" y="2262203"/>
              <a:ext cx="6873" cy="65706"/>
            </a:xfrm>
            <a:custGeom>
              <a:avLst/>
              <a:gdLst/>
              <a:ahLst/>
              <a:cxnLst/>
              <a:rect l="l" t="t" r="r" b="b"/>
              <a:pathLst>
                <a:path w="257" h="2457" extrusionOk="0">
                  <a:moveTo>
                    <a:pt x="220" y="0"/>
                  </a:moveTo>
                  <a:cubicBezTo>
                    <a:pt x="192" y="70"/>
                    <a:pt x="180" y="118"/>
                    <a:pt x="180" y="157"/>
                  </a:cubicBezTo>
                  <a:lnTo>
                    <a:pt x="180" y="157"/>
                  </a:lnTo>
                  <a:cubicBezTo>
                    <a:pt x="181" y="154"/>
                    <a:pt x="182" y="150"/>
                    <a:pt x="183" y="147"/>
                  </a:cubicBezTo>
                  <a:lnTo>
                    <a:pt x="220" y="0"/>
                  </a:lnTo>
                  <a:close/>
                  <a:moveTo>
                    <a:pt x="180" y="157"/>
                  </a:moveTo>
                  <a:lnTo>
                    <a:pt x="180" y="157"/>
                  </a:lnTo>
                  <a:cubicBezTo>
                    <a:pt x="147" y="266"/>
                    <a:pt x="144" y="408"/>
                    <a:pt x="73" y="550"/>
                  </a:cubicBezTo>
                  <a:cubicBezTo>
                    <a:pt x="37" y="624"/>
                    <a:pt x="37" y="697"/>
                    <a:pt x="37" y="770"/>
                  </a:cubicBezTo>
                  <a:cubicBezTo>
                    <a:pt x="0" y="917"/>
                    <a:pt x="0" y="1100"/>
                    <a:pt x="0" y="1247"/>
                  </a:cubicBezTo>
                  <a:lnTo>
                    <a:pt x="0" y="1467"/>
                  </a:lnTo>
                  <a:lnTo>
                    <a:pt x="0" y="1723"/>
                  </a:lnTo>
                  <a:lnTo>
                    <a:pt x="0" y="1833"/>
                  </a:lnTo>
                  <a:lnTo>
                    <a:pt x="0" y="1980"/>
                  </a:lnTo>
                  <a:lnTo>
                    <a:pt x="0" y="2053"/>
                  </a:lnTo>
                  <a:lnTo>
                    <a:pt x="0" y="2090"/>
                  </a:lnTo>
                  <a:lnTo>
                    <a:pt x="0" y="2163"/>
                  </a:lnTo>
                  <a:lnTo>
                    <a:pt x="0" y="2200"/>
                  </a:lnTo>
                  <a:lnTo>
                    <a:pt x="0" y="2237"/>
                  </a:lnTo>
                  <a:lnTo>
                    <a:pt x="0" y="2273"/>
                  </a:lnTo>
                  <a:lnTo>
                    <a:pt x="73" y="2383"/>
                  </a:lnTo>
                  <a:lnTo>
                    <a:pt x="183" y="2457"/>
                  </a:lnTo>
                  <a:lnTo>
                    <a:pt x="183" y="2420"/>
                  </a:lnTo>
                  <a:lnTo>
                    <a:pt x="183" y="2383"/>
                  </a:lnTo>
                  <a:lnTo>
                    <a:pt x="183" y="2310"/>
                  </a:lnTo>
                  <a:lnTo>
                    <a:pt x="183" y="2273"/>
                  </a:lnTo>
                  <a:lnTo>
                    <a:pt x="183" y="2200"/>
                  </a:lnTo>
                  <a:lnTo>
                    <a:pt x="183" y="2053"/>
                  </a:lnTo>
                  <a:lnTo>
                    <a:pt x="183" y="1980"/>
                  </a:lnTo>
                  <a:lnTo>
                    <a:pt x="183" y="1687"/>
                  </a:lnTo>
                  <a:lnTo>
                    <a:pt x="220" y="1063"/>
                  </a:lnTo>
                  <a:lnTo>
                    <a:pt x="220" y="917"/>
                  </a:lnTo>
                  <a:lnTo>
                    <a:pt x="220" y="807"/>
                  </a:lnTo>
                  <a:cubicBezTo>
                    <a:pt x="220" y="660"/>
                    <a:pt x="220" y="550"/>
                    <a:pt x="257" y="404"/>
                  </a:cubicBezTo>
                  <a:lnTo>
                    <a:pt x="257" y="330"/>
                  </a:lnTo>
                  <a:cubicBezTo>
                    <a:pt x="211" y="262"/>
                    <a:pt x="180" y="222"/>
                    <a:pt x="180" y="15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4"/>
            <p:cNvSpPr/>
            <p:nvPr/>
          </p:nvSpPr>
          <p:spPr>
            <a:xfrm>
              <a:off x="1841199" y="2324941"/>
              <a:ext cx="19656" cy="101006"/>
            </a:xfrm>
            <a:custGeom>
              <a:avLst/>
              <a:gdLst/>
              <a:ahLst/>
              <a:cxnLst/>
              <a:rect l="l" t="t" r="r" b="b"/>
              <a:pathLst>
                <a:path w="735" h="3777" extrusionOk="0">
                  <a:moveTo>
                    <a:pt x="514" y="1"/>
                  </a:moveTo>
                  <a:lnTo>
                    <a:pt x="404" y="1724"/>
                  </a:lnTo>
                  <a:cubicBezTo>
                    <a:pt x="404" y="1907"/>
                    <a:pt x="367" y="2090"/>
                    <a:pt x="331" y="2237"/>
                  </a:cubicBezTo>
                  <a:lnTo>
                    <a:pt x="1" y="3667"/>
                  </a:lnTo>
                  <a:cubicBezTo>
                    <a:pt x="1" y="3703"/>
                    <a:pt x="1" y="3777"/>
                    <a:pt x="38" y="3777"/>
                  </a:cubicBezTo>
                  <a:cubicBezTo>
                    <a:pt x="74" y="3777"/>
                    <a:pt x="74" y="3777"/>
                    <a:pt x="74" y="3740"/>
                  </a:cubicBezTo>
                  <a:lnTo>
                    <a:pt x="551" y="2383"/>
                  </a:lnTo>
                  <a:cubicBezTo>
                    <a:pt x="624" y="2054"/>
                    <a:pt x="734" y="1687"/>
                    <a:pt x="734" y="1284"/>
                  </a:cubicBezTo>
                  <a:lnTo>
                    <a:pt x="734" y="184"/>
                  </a:lnTo>
                  <a:lnTo>
                    <a:pt x="51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1860828" y="2276912"/>
              <a:ext cx="15698" cy="53940"/>
            </a:xfrm>
            <a:custGeom>
              <a:avLst/>
              <a:gdLst/>
              <a:ahLst/>
              <a:cxnLst/>
              <a:rect l="l" t="t" r="r" b="b"/>
              <a:pathLst>
                <a:path w="587" h="2017" extrusionOk="0">
                  <a:moveTo>
                    <a:pt x="550" y="0"/>
                  </a:moveTo>
                  <a:cubicBezTo>
                    <a:pt x="487" y="0"/>
                    <a:pt x="484" y="12"/>
                    <a:pt x="507" y="43"/>
                  </a:cubicBezTo>
                  <a:lnTo>
                    <a:pt x="507" y="43"/>
                  </a:lnTo>
                  <a:cubicBezTo>
                    <a:pt x="509" y="41"/>
                    <a:pt x="511" y="39"/>
                    <a:pt x="513" y="37"/>
                  </a:cubicBezTo>
                  <a:lnTo>
                    <a:pt x="550" y="0"/>
                  </a:lnTo>
                  <a:close/>
                  <a:moveTo>
                    <a:pt x="507" y="43"/>
                  </a:moveTo>
                  <a:cubicBezTo>
                    <a:pt x="402" y="150"/>
                    <a:pt x="366" y="223"/>
                    <a:pt x="330" y="367"/>
                  </a:cubicBezTo>
                  <a:cubicBezTo>
                    <a:pt x="257" y="403"/>
                    <a:pt x="220" y="513"/>
                    <a:pt x="220" y="550"/>
                  </a:cubicBezTo>
                  <a:cubicBezTo>
                    <a:pt x="183" y="697"/>
                    <a:pt x="183" y="807"/>
                    <a:pt x="147" y="953"/>
                  </a:cubicBezTo>
                  <a:lnTo>
                    <a:pt x="73" y="1137"/>
                  </a:lnTo>
                  <a:lnTo>
                    <a:pt x="37" y="1357"/>
                  </a:lnTo>
                  <a:lnTo>
                    <a:pt x="37" y="1467"/>
                  </a:lnTo>
                  <a:lnTo>
                    <a:pt x="0" y="1613"/>
                  </a:lnTo>
                  <a:lnTo>
                    <a:pt x="0" y="1687"/>
                  </a:lnTo>
                  <a:lnTo>
                    <a:pt x="0" y="1723"/>
                  </a:lnTo>
                  <a:lnTo>
                    <a:pt x="0" y="1797"/>
                  </a:lnTo>
                  <a:lnTo>
                    <a:pt x="0" y="1833"/>
                  </a:lnTo>
                  <a:lnTo>
                    <a:pt x="73" y="1907"/>
                  </a:lnTo>
                  <a:lnTo>
                    <a:pt x="183" y="2017"/>
                  </a:lnTo>
                  <a:lnTo>
                    <a:pt x="183" y="1980"/>
                  </a:lnTo>
                  <a:lnTo>
                    <a:pt x="183" y="1907"/>
                  </a:lnTo>
                  <a:lnTo>
                    <a:pt x="183" y="1870"/>
                  </a:lnTo>
                  <a:lnTo>
                    <a:pt x="183" y="1797"/>
                  </a:lnTo>
                  <a:lnTo>
                    <a:pt x="220" y="1650"/>
                  </a:lnTo>
                  <a:lnTo>
                    <a:pt x="220" y="1540"/>
                  </a:lnTo>
                  <a:lnTo>
                    <a:pt x="257" y="1320"/>
                  </a:lnTo>
                  <a:lnTo>
                    <a:pt x="403" y="733"/>
                  </a:lnTo>
                  <a:lnTo>
                    <a:pt x="440" y="587"/>
                  </a:lnTo>
                  <a:lnTo>
                    <a:pt x="440" y="513"/>
                  </a:lnTo>
                  <a:cubicBezTo>
                    <a:pt x="513" y="367"/>
                    <a:pt x="550" y="257"/>
                    <a:pt x="587" y="147"/>
                  </a:cubicBezTo>
                  <a:cubicBezTo>
                    <a:pt x="555" y="100"/>
                    <a:pt x="524" y="66"/>
                    <a:pt x="507" y="4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1826490" y="2326894"/>
              <a:ext cx="35327" cy="85228"/>
            </a:xfrm>
            <a:custGeom>
              <a:avLst/>
              <a:gdLst/>
              <a:ahLst/>
              <a:cxnLst/>
              <a:rect l="l" t="t" r="r" b="b"/>
              <a:pathLst>
                <a:path w="1321" h="3187" extrusionOk="0">
                  <a:moveTo>
                    <a:pt x="1137" y="1"/>
                  </a:moveTo>
                  <a:lnTo>
                    <a:pt x="698" y="1431"/>
                  </a:lnTo>
                  <a:cubicBezTo>
                    <a:pt x="624" y="1577"/>
                    <a:pt x="588" y="1761"/>
                    <a:pt x="551" y="1834"/>
                  </a:cubicBezTo>
                  <a:lnTo>
                    <a:pt x="1" y="3044"/>
                  </a:lnTo>
                  <a:lnTo>
                    <a:pt x="1" y="3154"/>
                  </a:lnTo>
                  <a:cubicBezTo>
                    <a:pt x="13" y="3178"/>
                    <a:pt x="21" y="3186"/>
                    <a:pt x="28" y="3186"/>
                  </a:cubicBezTo>
                  <a:cubicBezTo>
                    <a:pt x="42" y="3186"/>
                    <a:pt x="50" y="3154"/>
                    <a:pt x="74" y="3154"/>
                  </a:cubicBezTo>
                  <a:lnTo>
                    <a:pt x="771" y="2054"/>
                  </a:lnTo>
                  <a:cubicBezTo>
                    <a:pt x="954" y="1797"/>
                    <a:pt x="1064" y="1467"/>
                    <a:pt x="1137" y="1137"/>
                  </a:cubicBezTo>
                  <a:lnTo>
                    <a:pt x="1321" y="184"/>
                  </a:lnTo>
                  <a:lnTo>
                    <a:pt x="113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4"/>
            <p:cNvSpPr/>
            <p:nvPr/>
          </p:nvSpPr>
          <p:spPr>
            <a:xfrm>
              <a:off x="1857886" y="2281806"/>
              <a:ext cx="26475" cy="46104"/>
            </a:xfrm>
            <a:custGeom>
              <a:avLst/>
              <a:gdLst/>
              <a:ahLst/>
              <a:cxnLst/>
              <a:rect l="l" t="t" r="r" b="b"/>
              <a:pathLst>
                <a:path w="990" h="1724" extrusionOk="0">
                  <a:moveTo>
                    <a:pt x="807" y="0"/>
                  </a:moveTo>
                  <a:cubicBezTo>
                    <a:pt x="697" y="74"/>
                    <a:pt x="660" y="184"/>
                    <a:pt x="550" y="257"/>
                  </a:cubicBezTo>
                  <a:cubicBezTo>
                    <a:pt x="513" y="294"/>
                    <a:pt x="513" y="367"/>
                    <a:pt x="477" y="404"/>
                  </a:cubicBezTo>
                  <a:cubicBezTo>
                    <a:pt x="367" y="477"/>
                    <a:pt x="330" y="587"/>
                    <a:pt x="293" y="734"/>
                  </a:cubicBezTo>
                  <a:lnTo>
                    <a:pt x="257" y="917"/>
                  </a:lnTo>
                  <a:lnTo>
                    <a:pt x="147" y="1100"/>
                  </a:lnTo>
                  <a:lnTo>
                    <a:pt x="110" y="1137"/>
                  </a:lnTo>
                  <a:lnTo>
                    <a:pt x="73" y="1284"/>
                  </a:lnTo>
                  <a:lnTo>
                    <a:pt x="0" y="1320"/>
                  </a:lnTo>
                  <a:lnTo>
                    <a:pt x="0" y="1357"/>
                  </a:lnTo>
                  <a:lnTo>
                    <a:pt x="0" y="1394"/>
                  </a:lnTo>
                  <a:lnTo>
                    <a:pt x="0" y="1467"/>
                  </a:lnTo>
                  <a:lnTo>
                    <a:pt x="110" y="1577"/>
                  </a:lnTo>
                  <a:lnTo>
                    <a:pt x="183" y="1724"/>
                  </a:lnTo>
                  <a:lnTo>
                    <a:pt x="183" y="1687"/>
                  </a:lnTo>
                  <a:lnTo>
                    <a:pt x="183" y="1650"/>
                  </a:lnTo>
                  <a:lnTo>
                    <a:pt x="257" y="1577"/>
                  </a:lnTo>
                  <a:lnTo>
                    <a:pt x="293" y="1504"/>
                  </a:lnTo>
                  <a:lnTo>
                    <a:pt x="330" y="1467"/>
                  </a:lnTo>
                  <a:lnTo>
                    <a:pt x="440" y="1284"/>
                  </a:lnTo>
                  <a:lnTo>
                    <a:pt x="697" y="770"/>
                  </a:lnTo>
                  <a:lnTo>
                    <a:pt x="733" y="697"/>
                  </a:lnTo>
                  <a:cubicBezTo>
                    <a:pt x="807" y="697"/>
                    <a:pt x="807" y="624"/>
                    <a:pt x="807" y="624"/>
                  </a:cubicBezTo>
                  <a:cubicBezTo>
                    <a:pt x="843" y="550"/>
                    <a:pt x="917" y="440"/>
                    <a:pt x="990" y="367"/>
                  </a:cubicBezTo>
                  <a:cubicBezTo>
                    <a:pt x="917" y="257"/>
                    <a:pt x="843" y="184"/>
                    <a:pt x="80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4"/>
            <p:cNvSpPr/>
            <p:nvPr/>
          </p:nvSpPr>
          <p:spPr>
            <a:xfrm>
              <a:off x="1810819" y="2326894"/>
              <a:ext cx="50035" cy="71108"/>
            </a:xfrm>
            <a:custGeom>
              <a:avLst/>
              <a:gdLst/>
              <a:ahLst/>
              <a:cxnLst/>
              <a:rect l="l" t="t" r="r" b="b"/>
              <a:pathLst>
                <a:path w="1871" h="2659" extrusionOk="0">
                  <a:moveTo>
                    <a:pt x="1687" y="1"/>
                  </a:moveTo>
                  <a:lnTo>
                    <a:pt x="1027" y="1211"/>
                  </a:lnTo>
                  <a:cubicBezTo>
                    <a:pt x="990" y="1321"/>
                    <a:pt x="917" y="1431"/>
                    <a:pt x="807" y="1577"/>
                  </a:cubicBezTo>
                  <a:lnTo>
                    <a:pt x="37" y="2494"/>
                  </a:lnTo>
                  <a:cubicBezTo>
                    <a:pt x="0" y="2530"/>
                    <a:pt x="0" y="2567"/>
                    <a:pt x="37" y="2604"/>
                  </a:cubicBezTo>
                  <a:cubicBezTo>
                    <a:pt x="37" y="2640"/>
                    <a:pt x="46" y="2659"/>
                    <a:pt x="60" y="2659"/>
                  </a:cubicBezTo>
                  <a:cubicBezTo>
                    <a:pt x="74" y="2659"/>
                    <a:pt x="92" y="2640"/>
                    <a:pt x="110" y="2604"/>
                  </a:cubicBezTo>
                  <a:lnTo>
                    <a:pt x="1027" y="1797"/>
                  </a:lnTo>
                  <a:cubicBezTo>
                    <a:pt x="1284" y="1614"/>
                    <a:pt x="1467" y="1321"/>
                    <a:pt x="1540" y="1064"/>
                  </a:cubicBezTo>
                  <a:lnTo>
                    <a:pt x="1870" y="221"/>
                  </a:lnTo>
                  <a:lnTo>
                    <a:pt x="168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4"/>
            <p:cNvSpPr/>
            <p:nvPr/>
          </p:nvSpPr>
          <p:spPr>
            <a:xfrm>
              <a:off x="1856897" y="2292583"/>
              <a:ext cx="34337" cy="36316"/>
            </a:xfrm>
            <a:custGeom>
              <a:avLst/>
              <a:gdLst/>
              <a:ahLst/>
              <a:cxnLst/>
              <a:rect l="l" t="t" r="r" b="b"/>
              <a:pathLst>
                <a:path w="1284" h="1358" extrusionOk="0">
                  <a:moveTo>
                    <a:pt x="1100" y="1"/>
                  </a:moveTo>
                  <a:lnTo>
                    <a:pt x="844" y="147"/>
                  </a:lnTo>
                  <a:cubicBezTo>
                    <a:pt x="770" y="147"/>
                    <a:pt x="734" y="184"/>
                    <a:pt x="697" y="221"/>
                  </a:cubicBezTo>
                  <a:cubicBezTo>
                    <a:pt x="587" y="331"/>
                    <a:pt x="550" y="404"/>
                    <a:pt x="477" y="514"/>
                  </a:cubicBezTo>
                  <a:lnTo>
                    <a:pt x="367" y="624"/>
                  </a:lnTo>
                  <a:lnTo>
                    <a:pt x="220" y="844"/>
                  </a:lnTo>
                  <a:lnTo>
                    <a:pt x="184" y="881"/>
                  </a:lnTo>
                  <a:lnTo>
                    <a:pt x="110" y="954"/>
                  </a:lnTo>
                  <a:lnTo>
                    <a:pt x="37" y="991"/>
                  </a:lnTo>
                  <a:lnTo>
                    <a:pt x="0" y="1064"/>
                  </a:lnTo>
                  <a:lnTo>
                    <a:pt x="0" y="1101"/>
                  </a:lnTo>
                  <a:lnTo>
                    <a:pt x="110" y="1247"/>
                  </a:lnTo>
                  <a:lnTo>
                    <a:pt x="184" y="1357"/>
                  </a:lnTo>
                  <a:lnTo>
                    <a:pt x="220" y="1321"/>
                  </a:lnTo>
                  <a:lnTo>
                    <a:pt x="294" y="1284"/>
                  </a:lnTo>
                  <a:lnTo>
                    <a:pt x="367" y="1211"/>
                  </a:lnTo>
                  <a:lnTo>
                    <a:pt x="404" y="1137"/>
                  </a:lnTo>
                  <a:lnTo>
                    <a:pt x="550" y="1027"/>
                  </a:lnTo>
                  <a:lnTo>
                    <a:pt x="917" y="624"/>
                  </a:lnTo>
                  <a:lnTo>
                    <a:pt x="1027" y="551"/>
                  </a:lnTo>
                  <a:lnTo>
                    <a:pt x="1064" y="514"/>
                  </a:lnTo>
                  <a:cubicBezTo>
                    <a:pt x="1137" y="404"/>
                    <a:pt x="1210" y="367"/>
                    <a:pt x="1284" y="331"/>
                  </a:cubicBezTo>
                  <a:cubicBezTo>
                    <a:pt x="1247" y="221"/>
                    <a:pt x="1137" y="147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4"/>
            <p:cNvSpPr/>
            <p:nvPr/>
          </p:nvSpPr>
          <p:spPr>
            <a:xfrm>
              <a:off x="1797100" y="2326894"/>
              <a:ext cx="64717" cy="52977"/>
            </a:xfrm>
            <a:custGeom>
              <a:avLst/>
              <a:gdLst/>
              <a:ahLst/>
              <a:cxnLst/>
              <a:rect l="l" t="t" r="r" b="b"/>
              <a:pathLst>
                <a:path w="2420" h="1981" extrusionOk="0">
                  <a:moveTo>
                    <a:pt x="2236" y="1"/>
                  </a:moveTo>
                  <a:lnTo>
                    <a:pt x="1320" y="881"/>
                  </a:lnTo>
                  <a:cubicBezTo>
                    <a:pt x="1247" y="954"/>
                    <a:pt x="1137" y="1064"/>
                    <a:pt x="990" y="1137"/>
                  </a:cubicBezTo>
                  <a:lnTo>
                    <a:pt x="37" y="1797"/>
                  </a:lnTo>
                  <a:cubicBezTo>
                    <a:pt x="0" y="1834"/>
                    <a:pt x="0" y="1871"/>
                    <a:pt x="37" y="1944"/>
                  </a:cubicBezTo>
                  <a:cubicBezTo>
                    <a:pt x="37" y="1981"/>
                    <a:pt x="73" y="1981"/>
                    <a:pt x="147" y="1981"/>
                  </a:cubicBezTo>
                  <a:lnTo>
                    <a:pt x="1247" y="1467"/>
                  </a:lnTo>
                  <a:cubicBezTo>
                    <a:pt x="1503" y="1321"/>
                    <a:pt x="1723" y="1137"/>
                    <a:pt x="1907" y="917"/>
                  </a:cubicBezTo>
                  <a:lnTo>
                    <a:pt x="2420" y="294"/>
                  </a:lnTo>
                  <a:lnTo>
                    <a:pt x="223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4"/>
            <p:cNvSpPr/>
            <p:nvPr/>
          </p:nvSpPr>
          <p:spPr>
            <a:xfrm>
              <a:off x="1857886" y="2302397"/>
              <a:ext cx="39231" cy="26502"/>
            </a:xfrm>
            <a:custGeom>
              <a:avLst/>
              <a:gdLst/>
              <a:ahLst/>
              <a:cxnLst/>
              <a:rect l="l" t="t" r="r" b="b"/>
              <a:pathLst>
                <a:path w="1467" h="991" extrusionOk="0">
                  <a:moveTo>
                    <a:pt x="1283" y="0"/>
                  </a:moveTo>
                  <a:cubicBezTo>
                    <a:pt x="1210" y="37"/>
                    <a:pt x="1100" y="37"/>
                    <a:pt x="1027" y="74"/>
                  </a:cubicBezTo>
                  <a:cubicBezTo>
                    <a:pt x="917" y="74"/>
                    <a:pt x="880" y="74"/>
                    <a:pt x="843" y="147"/>
                  </a:cubicBezTo>
                  <a:cubicBezTo>
                    <a:pt x="733" y="184"/>
                    <a:pt x="660" y="220"/>
                    <a:pt x="550" y="330"/>
                  </a:cubicBezTo>
                  <a:lnTo>
                    <a:pt x="440" y="404"/>
                  </a:lnTo>
                  <a:lnTo>
                    <a:pt x="293" y="550"/>
                  </a:lnTo>
                  <a:lnTo>
                    <a:pt x="257" y="587"/>
                  </a:lnTo>
                  <a:lnTo>
                    <a:pt x="147" y="624"/>
                  </a:lnTo>
                  <a:lnTo>
                    <a:pt x="110" y="697"/>
                  </a:lnTo>
                  <a:lnTo>
                    <a:pt x="73" y="734"/>
                  </a:lnTo>
                  <a:lnTo>
                    <a:pt x="0" y="734"/>
                  </a:lnTo>
                  <a:lnTo>
                    <a:pt x="110" y="880"/>
                  </a:lnTo>
                  <a:lnTo>
                    <a:pt x="183" y="990"/>
                  </a:lnTo>
                  <a:lnTo>
                    <a:pt x="293" y="990"/>
                  </a:lnTo>
                  <a:lnTo>
                    <a:pt x="330" y="954"/>
                  </a:lnTo>
                  <a:lnTo>
                    <a:pt x="440" y="917"/>
                  </a:lnTo>
                  <a:lnTo>
                    <a:pt x="477" y="880"/>
                  </a:lnTo>
                  <a:lnTo>
                    <a:pt x="660" y="770"/>
                  </a:lnTo>
                  <a:lnTo>
                    <a:pt x="1063" y="550"/>
                  </a:lnTo>
                  <a:lnTo>
                    <a:pt x="1173" y="514"/>
                  </a:lnTo>
                  <a:cubicBezTo>
                    <a:pt x="1173" y="477"/>
                    <a:pt x="1210" y="477"/>
                    <a:pt x="1210" y="477"/>
                  </a:cubicBezTo>
                  <a:cubicBezTo>
                    <a:pt x="1283" y="404"/>
                    <a:pt x="1393" y="404"/>
                    <a:pt x="1467" y="367"/>
                  </a:cubicBezTo>
                  <a:lnTo>
                    <a:pt x="128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>
              <a:off x="1786296" y="2324941"/>
              <a:ext cx="72579" cy="32385"/>
            </a:xfrm>
            <a:custGeom>
              <a:avLst/>
              <a:gdLst/>
              <a:ahLst/>
              <a:cxnLst/>
              <a:rect l="l" t="t" r="r" b="b"/>
              <a:pathLst>
                <a:path w="2714" h="1211" extrusionOk="0">
                  <a:moveTo>
                    <a:pt x="2604" y="1"/>
                  </a:moveTo>
                  <a:lnTo>
                    <a:pt x="1541" y="624"/>
                  </a:lnTo>
                  <a:cubicBezTo>
                    <a:pt x="1467" y="660"/>
                    <a:pt x="1321" y="770"/>
                    <a:pt x="1174" y="770"/>
                  </a:cubicBezTo>
                  <a:lnTo>
                    <a:pt x="38" y="1100"/>
                  </a:lnTo>
                  <a:cubicBezTo>
                    <a:pt x="1" y="1100"/>
                    <a:pt x="1" y="1137"/>
                    <a:pt x="1" y="1174"/>
                  </a:cubicBezTo>
                  <a:cubicBezTo>
                    <a:pt x="1" y="1210"/>
                    <a:pt x="38" y="1210"/>
                    <a:pt x="74" y="1210"/>
                  </a:cubicBezTo>
                  <a:lnTo>
                    <a:pt x="1321" y="1027"/>
                  </a:lnTo>
                  <a:cubicBezTo>
                    <a:pt x="1577" y="990"/>
                    <a:pt x="1871" y="880"/>
                    <a:pt x="2091" y="734"/>
                  </a:cubicBezTo>
                  <a:lnTo>
                    <a:pt x="2714" y="257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>
              <a:off x="1861791" y="2318068"/>
              <a:ext cx="42200" cy="13772"/>
            </a:xfrm>
            <a:custGeom>
              <a:avLst/>
              <a:gdLst/>
              <a:ahLst/>
              <a:cxnLst/>
              <a:rect l="l" t="t" r="r" b="b"/>
              <a:pathLst>
                <a:path w="1578" h="515" extrusionOk="0">
                  <a:moveTo>
                    <a:pt x="917" y="1"/>
                  </a:moveTo>
                  <a:cubicBezTo>
                    <a:pt x="844" y="38"/>
                    <a:pt x="697" y="38"/>
                    <a:pt x="587" y="111"/>
                  </a:cubicBezTo>
                  <a:lnTo>
                    <a:pt x="477" y="148"/>
                  </a:lnTo>
                  <a:lnTo>
                    <a:pt x="294" y="184"/>
                  </a:lnTo>
                  <a:lnTo>
                    <a:pt x="221" y="184"/>
                  </a:lnTo>
                  <a:lnTo>
                    <a:pt x="147" y="221"/>
                  </a:lnTo>
                  <a:lnTo>
                    <a:pt x="1" y="221"/>
                  </a:lnTo>
                  <a:lnTo>
                    <a:pt x="37" y="368"/>
                  </a:lnTo>
                  <a:lnTo>
                    <a:pt x="111" y="514"/>
                  </a:lnTo>
                  <a:lnTo>
                    <a:pt x="294" y="514"/>
                  </a:lnTo>
                  <a:lnTo>
                    <a:pt x="367" y="478"/>
                  </a:lnTo>
                  <a:lnTo>
                    <a:pt x="404" y="478"/>
                  </a:lnTo>
                  <a:lnTo>
                    <a:pt x="587" y="404"/>
                  </a:lnTo>
                  <a:lnTo>
                    <a:pt x="1101" y="331"/>
                  </a:lnTo>
                  <a:lnTo>
                    <a:pt x="1211" y="294"/>
                  </a:lnTo>
                  <a:lnTo>
                    <a:pt x="1247" y="294"/>
                  </a:lnTo>
                  <a:cubicBezTo>
                    <a:pt x="1321" y="258"/>
                    <a:pt x="1467" y="258"/>
                    <a:pt x="1577" y="258"/>
                  </a:cubicBezTo>
                  <a:cubicBezTo>
                    <a:pt x="1504" y="111"/>
                    <a:pt x="1467" y="1"/>
                    <a:pt x="14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>
              <a:off x="1776509" y="2324941"/>
              <a:ext cx="84346" cy="17088"/>
            </a:xfrm>
            <a:custGeom>
              <a:avLst/>
              <a:gdLst/>
              <a:ahLst/>
              <a:cxnLst/>
              <a:rect l="l" t="t" r="r" b="b"/>
              <a:pathLst>
                <a:path w="3154" h="639" extrusionOk="0">
                  <a:moveTo>
                    <a:pt x="3043" y="1"/>
                  </a:moveTo>
                  <a:lnTo>
                    <a:pt x="1760" y="294"/>
                  </a:lnTo>
                  <a:cubicBezTo>
                    <a:pt x="1650" y="367"/>
                    <a:pt x="1503" y="367"/>
                    <a:pt x="1357" y="367"/>
                  </a:cubicBezTo>
                  <a:lnTo>
                    <a:pt x="74" y="367"/>
                  </a:lnTo>
                  <a:cubicBezTo>
                    <a:pt x="37" y="367"/>
                    <a:pt x="0" y="404"/>
                    <a:pt x="37" y="440"/>
                  </a:cubicBezTo>
                  <a:cubicBezTo>
                    <a:pt x="37" y="477"/>
                    <a:pt x="74" y="477"/>
                    <a:pt x="110" y="477"/>
                  </a:cubicBezTo>
                  <a:lnTo>
                    <a:pt x="1503" y="624"/>
                  </a:lnTo>
                  <a:cubicBezTo>
                    <a:pt x="1582" y="634"/>
                    <a:pt x="1663" y="638"/>
                    <a:pt x="1746" y="638"/>
                  </a:cubicBezTo>
                  <a:cubicBezTo>
                    <a:pt x="1971" y="638"/>
                    <a:pt x="2205" y="604"/>
                    <a:pt x="2420" y="550"/>
                  </a:cubicBezTo>
                  <a:lnTo>
                    <a:pt x="3153" y="257"/>
                  </a:lnTo>
                  <a:lnTo>
                    <a:pt x="304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>
              <a:off x="1857886" y="2325931"/>
              <a:ext cx="51987" cy="9814"/>
            </a:xfrm>
            <a:custGeom>
              <a:avLst/>
              <a:gdLst/>
              <a:ahLst/>
              <a:cxnLst/>
              <a:rect l="l" t="t" r="r" b="b"/>
              <a:pathLst>
                <a:path w="1944" h="367" extrusionOk="0">
                  <a:moveTo>
                    <a:pt x="0" y="0"/>
                  </a:moveTo>
                  <a:lnTo>
                    <a:pt x="73" y="147"/>
                  </a:lnTo>
                  <a:lnTo>
                    <a:pt x="110" y="257"/>
                  </a:lnTo>
                  <a:lnTo>
                    <a:pt x="733" y="257"/>
                  </a:lnTo>
                  <a:lnTo>
                    <a:pt x="1283" y="330"/>
                  </a:lnTo>
                  <a:lnTo>
                    <a:pt x="1540" y="330"/>
                  </a:lnTo>
                  <a:cubicBezTo>
                    <a:pt x="1650" y="330"/>
                    <a:pt x="1796" y="330"/>
                    <a:pt x="1943" y="367"/>
                  </a:cubicBezTo>
                  <a:cubicBezTo>
                    <a:pt x="1906" y="257"/>
                    <a:pt x="1833" y="184"/>
                    <a:pt x="1650" y="110"/>
                  </a:cubicBezTo>
                  <a:cubicBezTo>
                    <a:pt x="1576" y="74"/>
                    <a:pt x="1430" y="37"/>
                    <a:pt x="1283" y="37"/>
                  </a:cubicBezTo>
                  <a:cubicBezTo>
                    <a:pt x="1247" y="0"/>
                    <a:pt x="1173" y="0"/>
                    <a:pt x="110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>
              <a:off x="1768673" y="2313175"/>
              <a:ext cx="89240" cy="20298"/>
            </a:xfrm>
            <a:custGeom>
              <a:avLst/>
              <a:gdLst/>
              <a:ahLst/>
              <a:cxnLst/>
              <a:rect l="l" t="t" r="r" b="b"/>
              <a:pathLst>
                <a:path w="3337" h="759" extrusionOk="0">
                  <a:moveTo>
                    <a:pt x="110" y="1"/>
                  </a:moveTo>
                  <a:cubicBezTo>
                    <a:pt x="37" y="1"/>
                    <a:pt x="0" y="1"/>
                    <a:pt x="0" y="74"/>
                  </a:cubicBezTo>
                  <a:cubicBezTo>
                    <a:pt x="0" y="111"/>
                    <a:pt x="37" y="111"/>
                    <a:pt x="110" y="147"/>
                  </a:cubicBezTo>
                  <a:lnTo>
                    <a:pt x="1576" y="624"/>
                  </a:lnTo>
                  <a:cubicBezTo>
                    <a:pt x="1802" y="680"/>
                    <a:pt x="2070" y="758"/>
                    <a:pt x="2315" y="758"/>
                  </a:cubicBezTo>
                  <a:cubicBezTo>
                    <a:pt x="2389" y="758"/>
                    <a:pt x="2461" y="751"/>
                    <a:pt x="2530" y="734"/>
                  </a:cubicBezTo>
                  <a:lnTo>
                    <a:pt x="3336" y="697"/>
                  </a:lnTo>
                  <a:lnTo>
                    <a:pt x="3263" y="441"/>
                  </a:lnTo>
                  <a:lnTo>
                    <a:pt x="1943" y="367"/>
                  </a:lnTo>
                  <a:cubicBezTo>
                    <a:pt x="1796" y="367"/>
                    <a:pt x="1650" y="331"/>
                    <a:pt x="1466" y="331"/>
                  </a:cubicBezTo>
                  <a:lnTo>
                    <a:pt x="11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>
              <a:off x="1860828" y="2327883"/>
              <a:ext cx="53940" cy="21608"/>
            </a:xfrm>
            <a:custGeom>
              <a:avLst/>
              <a:gdLst/>
              <a:ahLst/>
              <a:cxnLst/>
              <a:rect l="l" t="t" r="r" b="b"/>
              <a:pathLst>
                <a:path w="2017" h="808" extrusionOk="0">
                  <a:moveTo>
                    <a:pt x="0" y="1"/>
                  </a:moveTo>
                  <a:lnTo>
                    <a:pt x="0" y="147"/>
                  </a:lnTo>
                  <a:lnTo>
                    <a:pt x="0" y="294"/>
                  </a:lnTo>
                  <a:lnTo>
                    <a:pt x="220" y="294"/>
                  </a:lnTo>
                  <a:lnTo>
                    <a:pt x="367" y="330"/>
                  </a:lnTo>
                  <a:lnTo>
                    <a:pt x="440" y="330"/>
                  </a:lnTo>
                  <a:lnTo>
                    <a:pt x="697" y="367"/>
                  </a:lnTo>
                  <a:lnTo>
                    <a:pt x="1283" y="550"/>
                  </a:lnTo>
                  <a:lnTo>
                    <a:pt x="1430" y="624"/>
                  </a:lnTo>
                  <a:lnTo>
                    <a:pt x="1503" y="624"/>
                  </a:lnTo>
                  <a:lnTo>
                    <a:pt x="1906" y="734"/>
                  </a:lnTo>
                  <a:lnTo>
                    <a:pt x="2016" y="807"/>
                  </a:lnTo>
                  <a:cubicBezTo>
                    <a:pt x="1980" y="697"/>
                    <a:pt x="1906" y="550"/>
                    <a:pt x="1980" y="550"/>
                  </a:cubicBezTo>
                  <a:lnTo>
                    <a:pt x="1906" y="514"/>
                  </a:lnTo>
                  <a:cubicBezTo>
                    <a:pt x="1796" y="477"/>
                    <a:pt x="1650" y="367"/>
                    <a:pt x="1503" y="330"/>
                  </a:cubicBezTo>
                  <a:cubicBezTo>
                    <a:pt x="1430" y="294"/>
                    <a:pt x="1320" y="220"/>
                    <a:pt x="1283" y="220"/>
                  </a:cubicBezTo>
                  <a:cubicBezTo>
                    <a:pt x="1137" y="184"/>
                    <a:pt x="990" y="184"/>
                    <a:pt x="880" y="147"/>
                  </a:cubicBezTo>
                  <a:lnTo>
                    <a:pt x="697" y="111"/>
                  </a:lnTo>
                  <a:lnTo>
                    <a:pt x="440" y="37"/>
                  </a:lnTo>
                  <a:lnTo>
                    <a:pt x="367" y="37"/>
                  </a:lnTo>
                  <a:lnTo>
                    <a:pt x="22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4"/>
            <p:cNvSpPr/>
            <p:nvPr/>
          </p:nvSpPr>
          <p:spPr>
            <a:xfrm>
              <a:off x="1766694" y="2293198"/>
              <a:ext cx="94160" cy="38643"/>
            </a:xfrm>
            <a:custGeom>
              <a:avLst/>
              <a:gdLst/>
              <a:ahLst/>
              <a:cxnLst/>
              <a:rect l="l" t="t" r="r" b="b"/>
              <a:pathLst>
                <a:path w="3521" h="1445" extrusionOk="0">
                  <a:moveTo>
                    <a:pt x="45" y="0"/>
                  </a:moveTo>
                  <a:cubicBezTo>
                    <a:pt x="20" y="0"/>
                    <a:pt x="1" y="34"/>
                    <a:pt x="1" y="88"/>
                  </a:cubicBezTo>
                  <a:cubicBezTo>
                    <a:pt x="1" y="124"/>
                    <a:pt x="37" y="161"/>
                    <a:pt x="74" y="161"/>
                  </a:cubicBezTo>
                  <a:lnTo>
                    <a:pt x="1540" y="931"/>
                  </a:lnTo>
                  <a:cubicBezTo>
                    <a:pt x="1907" y="1114"/>
                    <a:pt x="2237" y="1261"/>
                    <a:pt x="2604" y="1298"/>
                  </a:cubicBezTo>
                  <a:lnTo>
                    <a:pt x="3520" y="1444"/>
                  </a:lnTo>
                  <a:lnTo>
                    <a:pt x="3483" y="1188"/>
                  </a:lnTo>
                  <a:lnTo>
                    <a:pt x="1944" y="821"/>
                  </a:lnTo>
                  <a:cubicBezTo>
                    <a:pt x="1797" y="748"/>
                    <a:pt x="1650" y="711"/>
                    <a:pt x="1504" y="638"/>
                  </a:cubicBezTo>
                  <a:lnTo>
                    <a:pt x="74" y="14"/>
                  </a:lnTo>
                  <a:cubicBezTo>
                    <a:pt x="64" y="5"/>
                    <a:pt x="54" y="0"/>
                    <a:pt x="4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1822586" y="2281084"/>
              <a:ext cx="73542" cy="95150"/>
            </a:xfrm>
            <a:custGeom>
              <a:avLst/>
              <a:gdLst/>
              <a:ahLst/>
              <a:cxnLst/>
              <a:rect l="l" t="t" r="r" b="b"/>
              <a:pathLst>
                <a:path w="2750" h="3558" extrusionOk="0">
                  <a:moveTo>
                    <a:pt x="769" y="1"/>
                  </a:moveTo>
                  <a:cubicBezTo>
                    <a:pt x="323" y="1"/>
                    <a:pt x="0" y="365"/>
                    <a:pt x="0" y="981"/>
                  </a:cubicBezTo>
                  <a:cubicBezTo>
                    <a:pt x="0" y="1861"/>
                    <a:pt x="587" y="2887"/>
                    <a:pt x="1393" y="3364"/>
                  </a:cubicBezTo>
                  <a:cubicBezTo>
                    <a:pt x="1612" y="3495"/>
                    <a:pt x="1821" y="3558"/>
                    <a:pt x="2007" y="3558"/>
                  </a:cubicBezTo>
                  <a:cubicBezTo>
                    <a:pt x="2443" y="3558"/>
                    <a:pt x="2750" y="3211"/>
                    <a:pt x="2750" y="2594"/>
                  </a:cubicBezTo>
                  <a:cubicBezTo>
                    <a:pt x="2750" y="1714"/>
                    <a:pt x="2127" y="651"/>
                    <a:pt x="1393" y="211"/>
                  </a:cubicBezTo>
                  <a:cubicBezTo>
                    <a:pt x="1173" y="68"/>
                    <a:pt x="960" y="1"/>
                    <a:pt x="76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1845130" y="2310099"/>
              <a:ext cx="29443" cy="38536"/>
            </a:xfrm>
            <a:custGeom>
              <a:avLst/>
              <a:gdLst/>
              <a:ahLst/>
              <a:cxnLst/>
              <a:rect l="l" t="t" r="r" b="b"/>
              <a:pathLst>
                <a:path w="1101" h="1441" extrusionOk="0">
                  <a:moveTo>
                    <a:pt x="292" y="0"/>
                  </a:moveTo>
                  <a:cubicBezTo>
                    <a:pt x="111" y="0"/>
                    <a:pt x="1" y="149"/>
                    <a:pt x="1" y="409"/>
                  </a:cubicBezTo>
                  <a:cubicBezTo>
                    <a:pt x="1" y="776"/>
                    <a:pt x="220" y="1179"/>
                    <a:pt x="550" y="1362"/>
                  </a:cubicBezTo>
                  <a:cubicBezTo>
                    <a:pt x="636" y="1416"/>
                    <a:pt x="719" y="1441"/>
                    <a:pt x="792" y="1441"/>
                  </a:cubicBezTo>
                  <a:cubicBezTo>
                    <a:pt x="972" y="1441"/>
                    <a:pt x="1100" y="1292"/>
                    <a:pt x="1100" y="1032"/>
                  </a:cubicBezTo>
                  <a:cubicBezTo>
                    <a:pt x="1100" y="666"/>
                    <a:pt x="807" y="262"/>
                    <a:pt x="550" y="79"/>
                  </a:cubicBezTo>
                  <a:cubicBezTo>
                    <a:pt x="454" y="25"/>
                    <a:pt x="367" y="0"/>
                    <a:pt x="2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4"/>
            <p:cNvSpPr/>
            <p:nvPr/>
          </p:nvSpPr>
          <p:spPr>
            <a:xfrm>
              <a:off x="1812772" y="2281725"/>
              <a:ext cx="83356" cy="95203"/>
            </a:xfrm>
            <a:custGeom>
              <a:avLst/>
              <a:gdLst/>
              <a:ahLst/>
              <a:cxnLst/>
              <a:rect l="l" t="t" r="r" b="b"/>
              <a:pathLst>
                <a:path w="3117" h="3560" extrusionOk="0">
                  <a:moveTo>
                    <a:pt x="1149" y="0"/>
                  </a:moveTo>
                  <a:cubicBezTo>
                    <a:pt x="915" y="0"/>
                    <a:pt x="715" y="95"/>
                    <a:pt x="551" y="260"/>
                  </a:cubicBezTo>
                  <a:cubicBezTo>
                    <a:pt x="514" y="333"/>
                    <a:pt x="514" y="370"/>
                    <a:pt x="477" y="407"/>
                  </a:cubicBezTo>
                  <a:cubicBezTo>
                    <a:pt x="331" y="700"/>
                    <a:pt x="1" y="1323"/>
                    <a:pt x="147" y="2056"/>
                  </a:cubicBezTo>
                  <a:cubicBezTo>
                    <a:pt x="551" y="2606"/>
                    <a:pt x="587" y="2900"/>
                    <a:pt x="587" y="2900"/>
                  </a:cubicBezTo>
                  <a:cubicBezTo>
                    <a:pt x="587" y="2900"/>
                    <a:pt x="1394" y="3523"/>
                    <a:pt x="2200" y="3560"/>
                  </a:cubicBezTo>
                  <a:lnTo>
                    <a:pt x="2494" y="3560"/>
                  </a:lnTo>
                  <a:cubicBezTo>
                    <a:pt x="2530" y="3523"/>
                    <a:pt x="2567" y="3523"/>
                    <a:pt x="2567" y="3523"/>
                  </a:cubicBezTo>
                  <a:cubicBezTo>
                    <a:pt x="2897" y="3450"/>
                    <a:pt x="3117" y="3083"/>
                    <a:pt x="3117" y="2570"/>
                  </a:cubicBezTo>
                  <a:cubicBezTo>
                    <a:pt x="3117" y="1690"/>
                    <a:pt x="2494" y="590"/>
                    <a:pt x="1760" y="187"/>
                  </a:cubicBezTo>
                  <a:cubicBezTo>
                    <a:pt x="1535" y="58"/>
                    <a:pt x="1332" y="0"/>
                    <a:pt x="11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4"/>
            <p:cNvSpPr/>
            <p:nvPr/>
          </p:nvSpPr>
          <p:spPr>
            <a:xfrm>
              <a:off x="1816703" y="2323818"/>
              <a:ext cx="29443" cy="38563"/>
            </a:xfrm>
            <a:custGeom>
              <a:avLst/>
              <a:gdLst/>
              <a:ahLst/>
              <a:cxnLst/>
              <a:rect l="l" t="t" r="r" b="b"/>
              <a:pathLst>
                <a:path w="1101" h="1442" extrusionOk="0">
                  <a:moveTo>
                    <a:pt x="292" y="0"/>
                  </a:moveTo>
                  <a:cubicBezTo>
                    <a:pt x="111" y="0"/>
                    <a:pt x="0" y="150"/>
                    <a:pt x="0" y="409"/>
                  </a:cubicBezTo>
                  <a:cubicBezTo>
                    <a:pt x="0" y="776"/>
                    <a:pt x="220" y="1179"/>
                    <a:pt x="550" y="1362"/>
                  </a:cubicBezTo>
                  <a:cubicBezTo>
                    <a:pt x="647" y="1416"/>
                    <a:pt x="734" y="1441"/>
                    <a:pt x="808" y="1441"/>
                  </a:cubicBezTo>
                  <a:cubicBezTo>
                    <a:pt x="990" y="1441"/>
                    <a:pt x="1100" y="1292"/>
                    <a:pt x="1100" y="1032"/>
                  </a:cubicBezTo>
                  <a:cubicBezTo>
                    <a:pt x="1100" y="666"/>
                    <a:pt x="807" y="263"/>
                    <a:pt x="550" y="79"/>
                  </a:cubicBezTo>
                  <a:cubicBezTo>
                    <a:pt x="454" y="26"/>
                    <a:pt x="367" y="0"/>
                    <a:pt x="2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4"/>
            <p:cNvSpPr/>
            <p:nvPr/>
          </p:nvSpPr>
          <p:spPr>
            <a:xfrm>
              <a:off x="1827480" y="2300659"/>
              <a:ext cx="33375" cy="36771"/>
            </a:xfrm>
            <a:custGeom>
              <a:avLst/>
              <a:gdLst/>
              <a:ahLst/>
              <a:cxnLst/>
              <a:rect l="l" t="t" r="r" b="b"/>
              <a:pathLst>
                <a:path w="1248" h="1375" extrusionOk="0">
                  <a:moveTo>
                    <a:pt x="729" y="0"/>
                  </a:moveTo>
                  <a:cubicBezTo>
                    <a:pt x="490" y="0"/>
                    <a:pt x="269" y="209"/>
                    <a:pt x="147" y="542"/>
                  </a:cubicBezTo>
                  <a:cubicBezTo>
                    <a:pt x="1" y="909"/>
                    <a:pt x="111" y="1275"/>
                    <a:pt x="367" y="1348"/>
                  </a:cubicBezTo>
                  <a:cubicBezTo>
                    <a:pt x="414" y="1366"/>
                    <a:pt x="460" y="1374"/>
                    <a:pt x="506" y="1374"/>
                  </a:cubicBezTo>
                  <a:cubicBezTo>
                    <a:pt x="750" y="1374"/>
                    <a:pt x="977" y="1144"/>
                    <a:pt x="1100" y="835"/>
                  </a:cubicBezTo>
                  <a:cubicBezTo>
                    <a:pt x="1247" y="469"/>
                    <a:pt x="1137" y="65"/>
                    <a:pt x="880" y="29"/>
                  </a:cubicBezTo>
                  <a:cubicBezTo>
                    <a:pt x="830" y="10"/>
                    <a:pt x="779" y="0"/>
                    <a:pt x="7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4"/>
            <p:cNvSpPr/>
            <p:nvPr/>
          </p:nvSpPr>
          <p:spPr>
            <a:xfrm>
              <a:off x="1826490" y="2001330"/>
              <a:ext cx="393168" cy="191289"/>
            </a:xfrm>
            <a:custGeom>
              <a:avLst/>
              <a:gdLst/>
              <a:ahLst/>
              <a:cxnLst/>
              <a:rect l="l" t="t" r="r" b="b"/>
              <a:pathLst>
                <a:path w="14702" h="7153" extrusionOk="0">
                  <a:moveTo>
                    <a:pt x="11940" y="1"/>
                  </a:moveTo>
                  <a:cubicBezTo>
                    <a:pt x="10960" y="1"/>
                    <a:pt x="3316" y="2761"/>
                    <a:pt x="2237" y="3193"/>
                  </a:cubicBezTo>
                  <a:cubicBezTo>
                    <a:pt x="1137" y="3670"/>
                    <a:pt x="1" y="6639"/>
                    <a:pt x="148" y="6676"/>
                  </a:cubicBezTo>
                  <a:cubicBezTo>
                    <a:pt x="258" y="6712"/>
                    <a:pt x="991" y="7152"/>
                    <a:pt x="991" y="7152"/>
                  </a:cubicBezTo>
                  <a:cubicBezTo>
                    <a:pt x="991" y="7152"/>
                    <a:pt x="4437" y="4476"/>
                    <a:pt x="6417" y="3560"/>
                  </a:cubicBezTo>
                  <a:cubicBezTo>
                    <a:pt x="8396" y="2643"/>
                    <a:pt x="14702" y="1177"/>
                    <a:pt x="14702" y="1177"/>
                  </a:cubicBezTo>
                  <a:cubicBezTo>
                    <a:pt x="14702" y="1177"/>
                    <a:pt x="14665" y="1177"/>
                    <a:pt x="14555" y="1140"/>
                  </a:cubicBezTo>
                  <a:cubicBezTo>
                    <a:pt x="14115" y="847"/>
                    <a:pt x="12612" y="40"/>
                    <a:pt x="11989" y="4"/>
                  </a:cubicBezTo>
                  <a:cubicBezTo>
                    <a:pt x="11975" y="2"/>
                    <a:pt x="11959" y="1"/>
                    <a:pt x="119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4"/>
            <p:cNvSpPr/>
            <p:nvPr/>
          </p:nvSpPr>
          <p:spPr>
            <a:xfrm>
              <a:off x="1850024" y="2013151"/>
              <a:ext cx="369635" cy="179469"/>
            </a:xfrm>
            <a:custGeom>
              <a:avLst/>
              <a:gdLst/>
              <a:ahLst/>
              <a:cxnLst/>
              <a:rect l="l" t="t" r="r" b="b"/>
              <a:pathLst>
                <a:path w="13822" h="6711" extrusionOk="0">
                  <a:moveTo>
                    <a:pt x="11957" y="0"/>
                  </a:moveTo>
                  <a:cubicBezTo>
                    <a:pt x="11054" y="0"/>
                    <a:pt x="3323" y="2757"/>
                    <a:pt x="2237" y="3228"/>
                  </a:cubicBezTo>
                  <a:cubicBezTo>
                    <a:pt x="1137" y="3668"/>
                    <a:pt x="1" y="6637"/>
                    <a:pt x="111" y="6710"/>
                  </a:cubicBezTo>
                  <a:cubicBezTo>
                    <a:pt x="111" y="6710"/>
                    <a:pt x="3557" y="4034"/>
                    <a:pt x="5537" y="3118"/>
                  </a:cubicBezTo>
                  <a:cubicBezTo>
                    <a:pt x="7516" y="2201"/>
                    <a:pt x="13822" y="735"/>
                    <a:pt x="13822" y="735"/>
                  </a:cubicBezTo>
                  <a:cubicBezTo>
                    <a:pt x="13822" y="735"/>
                    <a:pt x="13785" y="735"/>
                    <a:pt x="13675" y="698"/>
                  </a:cubicBezTo>
                  <a:cubicBezTo>
                    <a:pt x="13088" y="368"/>
                    <a:pt x="12355" y="38"/>
                    <a:pt x="11989" y="2"/>
                  </a:cubicBezTo>
                  <a:cubicBezTo>
                    <a:pt x="11979" y="1"/>
                    <a:pt x="11969" y="0"/>
                    <a:pt x="119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4"/>
            <p:cNvSpPr/>
            <p:nvPr/>
          </p:nvSpPr>
          <p:spPr>
            <a:xfrm>
              <a:off x="1042186" y="709266"/>
              <a:ext cx="129434" cy="464731"/>
            </a:xfrm>
            <a:custGeom>
              <a:avLst/>
              <a:gdLst/>
              <a:ahLst/>
              <a:cxnLst/>
              <a:rect l="l" t="t" r="r" b="b"/>
              <a:pathLst>
                <a:path w="4840" h="17378" extrusionOk="0">
                  <a:moveTo>
                    <a:pt x="4400" y="0"/>
                  </a:moveTo>
                  <a:lnTo>
                    <a:pt x="1" y="3447"/>
                  </a:lnTo>
                  <a:lnTo>
                    <a:pt x="1321" y="16278"/>
                  </a:lnTo>
                  <a:lnTo>
                    <a:pt x="1907" y="17377"/>
                  </a:lnTo>
                  <a:lnTo>
                    <a:pt x="4840" y="110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rgbClr val="0D0D0D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4"/>
            <p:cNvSpPr/>
            <p:nvPr/>
          </p:nvSpPr>
          <p:spPr>
            <a:xfrm>
              <a:off x="1090243" y="1146506"/>
              <a:ext cx="2094125" cy="1532372"/>
            </a:xfrm>
            <a:custGeom>
              <a:avLst/>
              <a:gdLst/>
              <a:ahLst/>
              <a:cxnLst/>
              <a:rect l="l" t="t" r="r" b="b"/>
              <a:pathLst>
                <a:path w="78307" h="57301" extrusionOk="0">
                  <a:moveTo>
                    <a:pt x="0" y="1"/>
                  </a:moveTo>
                  <a:lnTo>
                    <a:pt x="110" y="1027"/>
                  </a:lnTo>
                  <a:lnTo>
                    <a:pt x="24966" y="33838"/>
                  </a:lnTo>
                  <a:lnTo>
                    <a:pt x="49235" y="51839"/>
                  </a:lnTo>
                  <a:lnTo>
                    <a:pt x="50298" y="57301"/>
                  </a:lnTo>
                  <a:lnTo>
                    <a:pt x="78306" y="41134"/>
                  </a:lnTo>
                  <a:lnTo>
                    <a:pt x="40180" y="2060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4"/>
            <p:cNvSpPr/>
            <p:nvPr/>
          </p:nvSpPr>
          <p:spPr>
            <a:xfrm>
              <a:off x="1090243" y="1007312"/>
              <a:ext cx="2090194" cy="1644129"/>
            </a:xfrm>
            <a:custGeom>
              <a:avLst/>
              <a:gdLst/>
              <a:ahLst/>
              <a:cxnLst/>
              <a:rect l="l" t="t" r="r" b="b"/>
              <a:pathLst>
                <a:path w="78160" h="61480" extrusionOk="0">
                  <a:moveTo>
                    <a:pt x="6636" y="0"/>
                  </a:moveTo>
                  <a:lnTo>
                    <a:pt x="0" y="5206"/>
                  </a:lnTo>
                  <a:lnTo>
                    <a:pt x="24819" y="38017"/>
                  </a:lnTo>
                  <a:lnTo>
                    <a:pt x="49125" y="56017"/>
                  </a:lnTo>
                  <a:lnTo>
                    <a:pt x="50151" y="61479"/>
                  </a:lnTo>
                  <a:lnTo>
                    <a:pt x="78160" y="45312"/>
                  </a:lnTo>
                  <a:lnTo>
                    <a:pt x="40033" y="24782"/>
                  </a:lnTo>
                  <a:lnTo>
                    <a:pt x="6636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4"/>
            <p:cNvSpPr/>
            <p:nvPr/>
          </p:nvSpPr>
          <p:spPr>
            <a:xfrm>
              <a:off x="1053953" y="712208"/>
              <a:ext cx="213753" cy="434325"/>
            </a:xfrm>
            <a:custGeom>
              <a:avLst/>
              <a:gdLst/>
              <a:ahLst/>
              <a:cxnLst/>
              <a:rect l="l" t="t" r="r" b="b"/>
              <a:pathLst>
                <a:path w="7993" h="16241" extrusionOk="0">
                  <a:moveTo>
                    <a:pt x="4400" y="0"/>
                  </a:moveTo>
                  <a:lnTo>
                    <a:pt x="1" y="3410"/>
                  </a:lnTo>
                  <a:lnTo>
                    <a:pt x="1357" y="16241"/>
                  </a:lnTo>
                  <a:lnTo>
                    <a:pt x="7993" y="11035"/>
                  </a:lnTo>
                  <a:lnTo>
                    <a:pt x="440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2152000" y="1710238"/>
              <a:ext cx="751972" cy="420606"/>
            </a:xfrm>
            <a:custGeom>
              <a:avLst/>
              <a:gdLst/>
              <a:ahLst/>
              <a:cxnLst/>
              <a:rect l="l" t="t" r="r" b="b"/>
              <a:pathLst>
                <a:path w="28119" h="15728" extrusionOk="0">
                  <a:moveTo>
                    <a:pt x="3006" y="1"/>
                  </a:moveTo>
                  <a:lnTo>
                    <a:pt x="0" y="1760"/>
                  </a:lnTo>
                  <a:lnTo>
                    <a:pt x="24819" y="15654"/>
                  </a:lnTo>
                  <a:lnTo>
                    <a:pt x="24929" y="15728"/>
                  </a:lnTo>
                  <a:lnTo>
                    <a:pt x="28118" y="13895"/>
                  </a:lnTo>
                  <a:lnTo>
                    <a:pt x="27825" y="13382"/>
                  </a:lnTo>
                  <a:lnTo>
                    <a:pt x="24892" y="15105"/>
                  </a:lnTo>
                  <a:lnTo>
                    <a:pt x="1100" y="1760"/>
                  </a:lnTo>
                  <a:lnTo>
                    <a:pt x="3263" y="477"/>
                  </a:lnTo>
                  <a:lnTo>
                    <a:pt x="300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1351009" y="1114175"/>
              <a:ext cx="606894" cy="450986"/>
            </a:xfrm>
            <a:custGeom>
              <a:avLst/>
              <a:gdLst/>
              <a:ahLst/>
              <a:cxnLst/>
              <a:rect l="l" t="t" r="r" b="b"/>
              <a:pathLst>
                <a:path w="22694" h="16864" extrusionOk="0">
                  <a:moveTo>
                    <a:pt x="2420" y="0"/>
                  </a:moveTo>
                  <a:lnTo>
                    <a:pt x="1" y="1357"/>
                  </a:lnTo>
                  <a:lnTo>
                    <a:pt x="19834" y="16717"/>
                  </a:lnTo>
                  <a:lnTo>
                    <a:pt x="19981" y="16864"/>
                  </a:lnTo>
                  <a:lnTo>
                    <a:pt x="22693" y="15287"/>
                  </a:lnTo>
                  <a:lnTo>
                    <a:pt x="22400" y="14774"/>
                  </a:lnTo>
                  <a:lnTo>
                    <a:pt x="20017" y="16167"/>
                  </a:lnTo>
                  <a:lnTo>
                    <a:pt x="991" y="1393"/>
                  </a:lnTo>
                  <a:lnTo>
                    <a:pt x="2714" y="440"/>
                  </a:lnTo>
                  <a:lnTo>
                    <a:pt x="2420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1090243" y="1118079"/>
              <a:ext cx="1472549" cy="1533361"/>
            </a:xfrm>
            <a:custGeom>
              <a:avLst/>
              <a:gdLst/>
              <a:ahLst/>
              <a:cxnLst/>
              <a:rect l="l" t="t" r="r" b="b"/>
              <a:pathLst>
                <a:path w="55064" h="57338" extrusionOk="0">
                  <a:moveTo>
                    <a:pt x="1357" y="1"/>
                  </a:moveTo>
                  <a:lnTo>
                    <a:pt x="0" y="1064"/>
                  </a:lnTo>
                  <a:lnTo>
                    <a:pt x="24819" y="33875"/>
                  </a:lnTo>
                  <a:lnTo>
                    <a:pt x="49125" y="51875"/>
                  </a:lnTo>
                  <a:lnTo>
                    <a:pt x="50151" y="57337"/>
                  </a:lnTo>
                  <a:lnTo>
                    <a:pt x="55064" y="49785"/>
                  </a:lnTo>
                  <a:lnTo>
                    <a:pt x="30281" y="32152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/>
            <p:cNvSpPr/>
            <p:nvPr/>
          </p:nvSpPr>
          <p:spPr>
            <a:xfrm>
              <a:off x="1292202" y="1488142"/>
              <a:ext cx="3450852" cy="2023926"/>
            </a:xfrm>
            <a:custGeom>
              <a:avLst/>
              <a:gdLst/>
              <a:ahLst/>
              <a:cxnLst/>
              <a:rect l="l" t="t" r="r" b="b"/>
              <a:pathLst>
                <a:path w="129040" h="75682" extrusionOk="0">
                  <a:moveTo>
                    <a:pt x="125902" y="1"/>
                  </a:moveTo>
                  <a:cubicBezTo>
                    <a:pt x="125554" y="1"/>
                    <a:pt x="125202" y="61"/>
                    <a:pt x="124865" y="204"/>
                  </a:cubicBezTo>
                  <a:cubicBezTo>
                    <a:pt x="123545" y="790"/>
                    <a:pt x="111484" y="7572"/>
                    <a:pt x="99899" y="11422"/>
                  </a:cubicBezTo>
                  <a:cubicBezTo>
                    <a:pt x="94877" y="13071"/>
                    <a:pt x="89708" y="16151"/>
                    <a:pt x="87801" y="17214"/>
                  </a:cubicBezTo>
                  <a:cubicBezTo>
                    <a:pt x="85858" y="18277"/>
                    <a:pt x="25149" y="53288"/>
                    <a:pt x="14921" y="59410"/>
                  </a:cubicBezTo>
                  <a:cubicBezTo>
                    <a:pt x="4729" y="65532"/>
                    <a:pt x="2090" y="69088"/>
                    <a:pt x="1833" y="69602"/>
                  </a:cubicBezTo>
                  <a:cubicBezTo>
                    <a:pt x="1540" y="70078"/>
                    <a:pt x="917" y="71471"/>
                    <a:pt x="440" y="72718"/>
                  </a:cubicBezTo>
                  <a:cubicBezTo>
                    <a:pt x="0" y="73927"/>
                    <a:pt x="403" y="74734"/>
                    <a:pt x="403" y="74734"/>
                  </a:cubicBezTo>
                  <a:cubicBezTo>
                    <a:pt x="1284" y="75406"/>
                    <a:pt x="2690" y="75682"/>
                    <a:pt x="4406" y="75682"/>
                  </a:cubicBezTo>
                  <a:cubicBezTo>
                    <a:pt x="12339" y="75682"/>
                    <a:pt x="26902" y="69785"/>
                    <a:pt x="26872" y="69785"/>
                  </a:cubicBezTo>
                  <a:lnTo>
                    <a:pt x="103235" y="24143"/>
                  </a:lnTo>
                  <a:cubicBezTo>
                    <a:pt x="103235" y="24143"/>
                    <a:pt x="128164" y="1963"/>
                    <a:pt x="128677" y="1597"/>
                  </a:cubicBezTo>
                  <a:cubicBezTo>
                    <a:pt x="129039" y="1295"/>
                    <a:pt x="127515" y="1"/>
                    <a:pt x="12590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/>
            <p:cNvSpPr/>
            <p:nvPr/>
          </p:nvSpPr>
          <p:spPr>
            <a:xfrm>
              <a:off x="1977479" y="1967100"/>
              <a:ext cx="1998066" cy="1150997"/>
            </a:xfrm>
            <a:custGeom>
              <a:avLst/>
              <a:gdLst/>
              <a:ahLst/>
              <a:cxnLst/>
              <a:rect l="l" t="t" r="r" b="b"/>
              <a:pathLst>
                <a:path w="74715" h="43040" extrusionOk="0">
                  <a:moveTo>
                    <a:pt x="70315" y="1"/>
                  </a:moveTo>
                  <a:lnTo>
                    <a:pt x="1" y="40583"/>
                  </a:lnTo>
                  <a:lnTo>
                    <a:pt x="4290" y="43040"/>
                  </a:lnTo>
                  <a:lnTo>
                    <a:pt x="74714" y="2347"/>
                  </a:lnTo>
                  <a:cubicBezTo>
                    <a:pt x="74091" y="1137"/>
                    <a:pt x="72954" y="294"/>
                    <a:pt x="70975" y="74"/>
                  </a:cubicBezTo>
                  <a:cubicBezTo>
                    <a:pt x="70755" y="37"/>
                    <a:pt x="70498" y="37"/>
                    <a:pt x="7031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/>
            <p:cNvSpPr/>
            <p:nvPr/>
          </p:nvSpPr>
          <p:spPr>
            <a:xfrm>
              <a:off x="3575503" y="1955333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567" y="1"/>
                  </a:moveTo>
                  <a:lnTo>
                    <a:pt x="1" y="1540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/>
            <p:cNvSpPr/>
            <p:nvPr/>
          </p:nvSpPr>
          <p:spPr>
            <a:xfrm>
              <a:off x="3640220" y="195755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4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0" y="64"/>
                    <a:pt x="0" y="101"/>
                    <a:pt x="37" y="174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4"/>
                  </a:cubicBezTo>
                  <a:cubicBezTo>
                    <a:pt x="330" y="101"/>
                    <a:pt x="330" y="64"/>
                    <a:pt x="257" y="28"/>
                  </a:cubicBezTo>
                  <a:cubicBezTo>
                    <a:pt x="239" y="9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/>
            <p:cNvSpPr/>
            <p:nvPr/>
          </p:nvSpPr>
          <p:spPr>
            <a:xfrm>
              <a:off x="3640220" y="1959264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/>
            <p:cNvSpPr/>
            <p:nvPr/>
          </p:nvSpPr>
          <p:spPr>
            <a:xfrm>
              <a:off x="3640220" y="1955815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4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3"/>
                    <a:pt x="0" y="166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330" y="129"/>
                    <a:pt x="330" y="93"/>
                    <a:pt x="257" y="56"/>
                  </a:cubicBezTo>
                  <a:cubicBezTo>
                    <a:pt x="239" y="19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/>
            <p:cNvSpPr/>
            <p:nvPr/>
          </p:nvSpPr>
          <p:spPr>
            <a:xfrm>
              <a:off x="3640220" y="1957285"/>
              <a:ext cx="8852" cy="2434"/>
            </a:xfrm>
            <a:custGeom>
              <a:avLst/>
              <a:gdLst/>
              <a:ahLst/>
              <a:cxnLst/>
              <a:rect l="l" t="t" r="r" b="b"/>
              <a:pathLst>
                <a:path w="331" h="91" extrusionOk="0">
                  <a:moveTo>
                    <a:pt x="147" y="1"/>
                  </a:moveTo>
                  <a:cubicBezTo>
                    <a:pt x="37" y="1"/>
                    <a:pt x="0" y="74"/>
                    <a:pt x="0" y="74"/>
                  </a:cubicBezTo>
                  <a:cubicBezTo>
                    <a:pt x="0" y="74"/>
                    <a:pt x="147" y="91"/>
                    <a:pt x="245" y="91"/>
                  </a:cubicBezTo>
                  <a:cubicBezTo>
                    <a:pt x="294" y="91"/>
                    <a:pt x="330" y="86"/>
                    <a:pt x="330" y="74"/>
                  </a:cubicBezTo>
                  <a:cubicBezTo>
                    <a:pt x="330" y="38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/>
            <p:cNvSpPr/>
            <p:nvPr/>
          </p:nvSpPr>
          <p:spPr>
            <a:xfrm>
              <a:off x="3640220" y="1955815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55" y="148"/>
                    <a:pt x="92" y="157"/>
                    <a:pt x="129" y="157"/>
                  </a:cubicBezTo>
                  <a:cubicBezTo>
                    <a:pt x="165" y="157"/>
                    <a:pt x="202" y="148"/>
                    <a:pt x="220" y="129"/>
                  </a:cubicBezTo>
                  <a:cubicBezTo>
                    <a:pt x="257" y="129"/>
                    <a:pt x="257" y="93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/>
            <p:cNvSpPr/>
            <p:nvPr/>
          </p:nvSpPr>
          <p:spPr>
            <a:xfrm>
              <a:off x="3642172" y="1956456"/>
              <a:ext cx="3958" cy="3797"/>
            </a:xfrm>
            <a:custGeom>
              <a:avLst/>
              <a:gdLst/>
              <a:ahLst/>
              <a:cxnLst/>
              <a:rect l="l" t="t" r="r" b="b"/>
              <a:pathLst>
                <a:path w="148" h="142" extrusionOk="0">
                  <a:moveTo>
                    <a:pt x="121" y="1"/>
                  </a:moveTo>
                  <a:cubicBezTo>
                    <a:pt x="107" y="1"/>
                    <a:pt x="99" y="43"/>
                    <a:pt x="74" y="69"/>
                  </a:cubicBezTo>
                  <a:lnTo>
                    <a:pt x="1" y="69"/>
                  </a:lnTo>
                  <a:lnTo>
                    <a:pt x="1" y="105"/>
                  </a:lnTo>
                  <a:lnTo>
                    <a:pt x="1" y="142"/>
                  </a:lnTo>
                  <a:lnTo>
                    <a:pt x="147" y="142"/>
                  </a:lnTo>
                  <a:lnTo>
                    <a:pt x="147" y="105"/>
                  </a:lnTo>
                  <a:lnTo>
                    <a:pt x="147" y="32"/>
                  </a:lnTo>
                  <a:cubicBezTo>
                    <a:pt x="136" y="9"/>
                    <a:pt x="128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/>
            <p:cNvSpPr/>
            <p:nvPr/>
          </p:nvSpPr>
          <p:spPr>
            <a:xfrm>
              <a:off x="3621581" y="1948487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3"/>
                  </a:lnTo>
                  <a:lnTo>
                    <a:pt x="844" y="330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3"/>
                    <a:pt x="587" y="147"/>
                  </a:cubicBezTo>
                  <a:cubicBezTo>
                    <a:pt x="514" y="73"/>
                    <a:pt x="367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/>
            <p:cNvSpPr/>
            <p:nvPr/>
          </p:nvSpPr>
          <p:spPr>
            <a:xfrm>
              <a:off x="3644125" y="1969052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1" y="1"/>
                    <a:pt x="1321" y="1"/>
                    <a:pt x="1357" y="1"/>
                  </a:cubicBezTo>
                  <a:cubicBezTo>
                    <a:pt x="1321" y="1"/>
                    <a:pt x="111" y="661"/>
                    <a:pt x="111" y="661"/>
                  </a:cubicBezTo>
                  <a:cubicBezTo>
                    <a:pt x="111" y="661"/>
                    <a:pt x="1" y="1577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/>
            <p:cNvSpPr/>
            <p:nvPr/>
          </p:nvSpPr>
          <p:spPr>
            <a:xfrm>
              <a:off x="3650008" y="1971994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61"/>
                    <a:pt x="147" y="1761"/>
                    <a:pt x="147" y="1761"/>
                  </a:cubicBezTo>
                  <a:cubicBezTo>
                    <a:pt x="257" y="1724"/>
                    <a:pt x="1064" y="1321"/>
                    <a:pt x="1064" y="1284"/>
                  </a:cubicBezTo>
                  <a:cubicBezTo>
                    <a:pt x="1101" y="1284"/>
                    <a:pt x="1431" y="74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/>
            <p:cNvSpPr/>
            <p:nvPr/>
          </p:nvSpPr>
          <p:spPr>
            <a:xfrm>
              <a:off x="3587270" y="194455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20" y="0"/>
                    <a:pt x="1394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/>
            <p:cNvSpPr/>
            <p:nvPr/>
          </p:nvSpPr>
          <p:spPr>
            <a:xfrm>
              <a:off x="3595106" y="1947498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8" y="1687"/>
                    <a:pt x="991" y="1320"/>
                    <a:pt x="1027" y="1283"/>
                  </a:cubicBezTo>
                  <a:cubicBezTo>
                    <a:pt x="1101" y="1283"/>
                    <a:pt x="1394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/>
            <p:cNvSpPr/>
            <p:nvPr/>
          </p:nvSpPr>
          <p:spPr>
            <a:xfrm>
              <a:off x="3587270" y="1904362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24"/>
                    <a:pt x="1320" y="917"/>
                  </a:cubicBezTo>
                  <a:cubicBezTo>
                    <a:pt x="1284" y="1137"/>
                    <a:pt x="917" y="1283"/>
                    <a:pt x="880" y="1283"/>
                  </a:cubicBezTo>
                  <a:cubicBezTo>
                    <a:pt x="880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/>
            <p:cNvSpPr/>
            <p:nvPr/>
          </p:nvSpPr>
          <p:spPr>
            <a:xfrm>
              <a:off x="3577482" y="1899441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60" y="38"/>
                  </a:moveTo>
                  <a:lnTo>
                    <a:pt x="1760" y="38"/>
                  </a:lnTo>
                  <a:cubicBezTo>
                    <a:pt x="1686" y="1"/>
                    <a:pt x="1686" y="1"/>
                    <a:pt x="1760" y="38"/>
                  </a:cubicBezTo>
                  <a:cubicBezTo>
                    <a:pt x="1686" y="38"/>
                    <a:pt x="513" y="551"/>
                    <a:pt x="330" y="734"/>
                  </a:cubicBezTo>
                  <a:cubicBezTo>
                    <a:pt x="183" y="881"/>
                    <a:pt x="0" y="1651"/>
                    <a:pt x="73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1"/>
                  </a:lnTo>
                  <a:lnTo>
                    <a:pt x="330" y="1797"/>
                  </a:lnTo>
                  <a:lnTo>
                    <a:pt x="477" y="1174"/>
                  </a:lnTo>
                  <a:lnTo>
                    <a:pt x="660" y="881"/>
                  </a:lnTo>
                  <a:lnTo>
                    <a:pt x="2016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/>
            <p:cNvSpPr/>
            <p:nvPr/>
          </p:nvSpPr>
          <p:spPr>
            <a:xfrm>
              <a:off x="3583339" y="1903373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4" y="1"/>
                  </a:moveTo>
                  <a:cubicBezTo>
                    <a:pt x="1724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cubicBezTo>
                    <a:pt x="111" y="1760"/>
                    <a:pt x="148" y="1760"/>
                    <a:pt x="148" y="1760"/>
                  </a:cubicBezTo>
                  <a:lnTo>
                    <a:pt x="1101" y="1467"/>
                  </a:lnTo>
                  <a:cubicBezTo>
                    <a:pt x="1174" y="1467"/>
                    <a:pt x="1541" y="1284"/>
                    <a:pt x="1614" y="1027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/>
            <p:cNvSpPr/>
            <p:nvPr/>
          </p:nvSpPr>
          <p:spPr>
            <a:xfrm>
              <a:off x="3582376" y="1903373"/>
              <a:ext cx="48056" cy="47094"/>
            </a:xfrm>
            <a:custGeom>
              <a:avLst/>
              <a:gdLst/>
              <a:ahLst/>
              <a:cxnLst/>
              <a:rect l="l" t="t" r="r" b="b"/>
              <a:pathLst>
                <a:path w="1797" h="1761" extrusionOk="0">
                  <a:moveTo>
                    <a:pt x="147" y="1724"/>
                  </a:moveTo>
                  <a:cubicBezTo>
                    <a:pt x="37" y="1577"/>
                    <a:pt x="220" y="807"/>
                    <a:pt x="367" y="661"/>
                  </a:cubicBezTo>
                  <a:cubicBezTo>
                    <a:pt x="550" y="477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477"/>
                    <a:pt x="367" y="661"/>
                  </a:cubicBezTo>
                  <a:cubicBezTo>
                    <a:pt x="184" y="807"/>
                    <a:pt x="0" y="1577"/>
                    <a:pt x="147" y="1724"/>
                  </a:cubicBezTo>
                  <a:cubicBezTo>
                    <a:pt x="110" y="1724"/>
                    <a:pt x="147" y="1760"/>
                    <a:pt x="147" y="1724"/>
                  </a:cubicBezTo>
                  <a:cubicBezTo>
                    <a:pt x="147" y="1760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/>
            <p:cNvSpPr/>
            <p:nvPr/>
          </p:nvSpPr>
          <p:spPr>
            <a:xfrm>
              <a:off x="3587270" y="1904362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97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24"/>
                    <a:pt x="1430" y="917"/>
                  </a:cubicBezTo>
                  <a:cubicBezTo>
                    <a:pt x="1320" y="1173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/>
            <p:cNvSpPr/>
            <p:nvPr/>
          </p:nvSpPr>
          <p:spPr>
            <a:xfrm>
              <a:off x="3611793" y="1932789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/>
            <p:cNvSpPr/>
            <p:nvPr/>
          </p:nvSpPr>
          <p:spPr>
            <a:xfrm>
              <a:off x="3568657" y="1852401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74"/>
                  </a:moveTo>
                  <a:lnTo>
                    <a:pt x="2823" y="74"/>
                  </a:lnTo>
                  <a:lnTo>
                    <a:pt x="2823" y="74"/>
                  </a:lnTo>
                  <a:lnTo>
                    <a:pt x="2823" y="74"/>
                  </a:lnTo>
                  <a:cubicBezTo>
                    <a:pt x="2750" y="0"/>
                    <a:pt x="2640" y="74"/>
                    <a:pt x="2566" y="110"/>
                  </a:cubicBezTo>
                  <a:lnTo>
                    <a:pt x="2456" y="257"/>
                  </a:lnTo>
                  <a:lnTo>
                    <a:pt x="2456" y="257"/>
                  </a:lnTo>
                  <a:lnTo>
                    <a:pt x="2456" y="257"/>
                  </a:lnTo>
                  <a:lnTo>
                    <a:pt x="2456" y="330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6" y="2970"/>
                    <a:pt x="1906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76"/>
                    <a:pt x="0" y="3850"/>
                    <a:pt x="0" y="3960"/>
                  </a:cubicBezTo>
                  <a:cubicBezTo>
                    <a:pt x="0" y="3996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/>
            <p:cNvSpPr/>
            <p:nvPr/>
          </p:nvSpPr>
          <p:spPr>
            <a:xfrm>
              <a:off x="3625512" y="1884760"/>
              <a:ext cx="74531" cy="118630"/>
            </a:xfrm>
            <a:custGeom>
              <a:avLst/>
              <a:gdLst/>
              <a:ahLst/>
              <a:cxnLst/>
              <a:rect l="l" t="t" r="r" b="b"/>
              <a:pathLst>
                <a:path w="2787" h="4436" extrusionOk="0">
                  <a:moveTo>
                    <a:pt x="2787" y="73"/>
                  </a:moveTo>
                  <a:cubicBezTo>
                    <a:pt x="2787" y="0"/>
                    <a:pt x="2640" y="37"/>
                    <a:pt x="2567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39"/>
                    <a:pt x="0" y="3849"/>
                    <a:pt x="0" y="3923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4" y="4399"/>
                    <a:pt x="184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4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19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70"/>
                  </a:cubicBezTo>
                  <a:cubicBezTo>
                    <a:pt x="2347" y="2970"/>
                    <a:pt x="2383" y="2566"/>
                    <a:pt x="2567" y="1870"/>
                  </a:cubicBezTo>
                  <a:cubicBezTo>
                    <a:pt x="2750" y="1173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/>
            <p:cNvSpPr/>
            <p:nvPr/>
          </p:nvSpPr>
          <p:spPr>
            <a:xfrm>
              <a:off x="3675520" y="1885589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903" y="0"/>
                  </a:moveTo>
                  <a:cubicBezTo>
                    <a:pt x="860" y="0"/>
                    <a:pt x="797" y="21"/>
                    <a:pt x="733" y="42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77" y="1472"/>
                    <a:pt x="220" y="2205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5"/>
                  </a:lnTo>
                  <a:cubicBezTo>
                    <a:pt x="477" y="2975"/>
                    <a:pt x="513" y="2572"/>
                    <a:pt x="697" y="1875"/>
                  </a:cubicBezTo>
                  <a:cubicBezTo>
                    <a:pt x="880" y="1252"/>
                    <a:pt x="953" y="116"/>
                    <a:pt x="953" y="42"/>
                  </a:cubicBezTo>
                  <a:cubicBezTo>
                    <a:pt x="953" y="11"/>
                    <a:pt x="934" y="0"/>
                    <a:pt x="9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/>
            <p:cNvSpPr/>
            <p:nvPr/>
          </p:nvSpPr>
          <p:spPr>
            <a:xfrm>
              <a:off x="3626501" y="1964158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60" y="184"/>
                    <a:pt x="403" y="514"/>
                    <a:pt x="147" y="734"/>
                  </a:cubicBezTo>
                  <a:lnTo>
                    <a:pt x="110" y="770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0"/>
                  </a:cubicBezTo>
                  <a:cubicBezTo>
                    <a:pt x="183" y="1430"/>
                    <a:pt x="1063" y="954"/>
                    <a:pt x="1320" y="770"/>
                  </a:cubicBezTo>
                  <a:cubicBezTo>
                    <a:pt x="1760" y="660"/>
                    <a:pt x="1576" y="550"/>
                    <a:pt x="1576" y="550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/>
            <p:cNvSpPr/>
            <p:nvPr/>
          </p:nvSpPr>
          <p:spPr>
            <a:xfrm>
              <a:off x="3668648" y="1965148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294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4" y="257"/>
                  </a:lnTo>
                  <a:cubicBezTo>
                    <a:pt x="624" y="257"/>
                    <a:pt x="770" y="110"/>
                    <a:pt x="770" y="74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/>
            <p:cNvSpPr/>
            <p:nvPr/>
          </p:nvSpPr>
          <p:spPr>
            <a:xfrm>
              <a:off x="3641183" y="1937683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1" y="1"/>
                  </a:moveTo>
                  <a:lnTo>
                    <a:pt x="1761" y="1"/>
                  </a:lnTo>
                  <a:lnTo>
                    <a:pt x="1761" y="1"/>
                  </a:ln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lnTo>
                    <a:pt x="148" y="1760"/>
                  </a:lnTo>
                  <a:lnTo>
                    <a:pt x="148" y="1760"/>
                  </a:lnTo>
                  <a:lnTo>
                    <a:pt x="368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/>
            <p:cNvSpPr/>
            <p:nvPr/>
          </p:nvSpPr>
          <p:spPr>
            <a:xfrm>
              <a:off x="3647066" y="193966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4" y="0"/>
                  </a:moveTo>
                  <a:cubicBezTo>
                    <a:pt x="1724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96"/>
                    <a:pt x="148" y="1796"/>
                    <a:pt x="148" y="1796"/>
                  </a:cubicBezTo>
                  <a:lnTo>
                    <a:pt x="1101" y="1466"/>
                  </a:lnTo>
                  <a:cubicBezTo>
                    <a:pt x="1174" y="1466"/>
                    <a:pt x="1541" y="1283"/>
                    <a:pt x="1614" y="1063"/>
                  </a:cubicBezTo>
                  <a:cubicBezTo>
                    <a:pt x="1651" y="843"/>
                    <a:pt x="1834" y="73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/>
            <p:cNvSpPr/>
            <p:nvPr/>
          </p:nvSpPr>
          <p:spPr>
            <a:xfrm>
              <a:off x="3647066" y="1939662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60"/>
                  </a:moveTo>
                  <a:cubicBezTo>
                    <a:pt x="1" y="1613"/>
                    <a:pt x="184" y="843"/>
                    <a:pt x="331" y="697"/>
                  </a:cubicBezTo>
                  <a:cubicBezTo>
                    <a:pt x="514" y="513"/>
                    <a:pt x="1724" y="0"/>
                    <a:pt x="1724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724" y="0"/>
                  </a:lnTo>
                  <a:cubicBezTo>
                    <a:pt x="1724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60"/>
                    <a:pt x="111" y="1796"/>
                    <a:pt x="111" y="1760"/>
                  </a:cubicBezTo>
                  <a:cubicBezTo>
                    <a:pt x="111" y="1796"/>
                    <a:pt x="111" y="1796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/>
            <p:cNvSpPr/>
            <p:nvPr/>
          </p:nvSpPr>
          <p:spPr>
            <a:xfrm>
              <a:off x="3639231" y="1992586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1"/>
                  </a:moveTo>
                  <a:lnTo>
                    <a:pt x="1" y="1467"/>
                  </a:lnTo>
                  <a:lnTo>
                    <a:pt x="2310" y="2824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/>
            <p:cNvSpPr/>
            <p:nvPr/>
          </p:nvSpPr>
          <p:spPr>
            <a:xfrm>
              <a:off x="3703948" y="1993816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/>
            <p:cNvSpPr/>
            <p:nvPr/>
          </p:nvSpPr>
          <p:spPr>
            <a:xfrm>
              <a:off x="3703948" y="1996517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/>
            <p:cNvSpPr/>
            <p:nvPr/>
          </p:nvSpPr>
          <p:spPr>
            <a:xfrm>
              <a:off x="3703948" y="1992826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330" y="138"/>
                    <a:pt x="330" y="65"/>
                    <a:pt x="257" y="28"/>
                  </a:cubicBezTo>
                  <a:cubicBezTo>
                    <a:pt x="238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/>
            <p:cNvSpPr/>
            <p:nvPr/>
          </p:nvSpPr>
          <p:spPr>
            <a:xfrm>
              <a:off x="3703948" y="1992586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37" y="1"/>
                    <a:pt x="0" y="74"/>
                    <a:pt x="0" y="74"/>
                  </a:cubicBezTo>
                  <a:cubicBezTo>
                    <a:pt x="0" y="74"/>
                    <a:pt x="147" y="123"/>
                    <a:pt x="245" y="123"/>
                  </a:cubicBezTo>
                  <a:cubicBezTo>
                    <a:pt x="293" y="123"/>
                    <a:pt x="330" y="111"/>
                    <a:pt x="330" y="74"/>
                  </a:cubicBezTo>
                  <a:cubicBezTo>
                    <a:pt x="330" y="37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/>
            <p:cNvSpPr/>
            <p:nvPr/>
          </p:nvSpPr>
          <p:spPr>
            <a:xfrm>
              <a:off x="3703948" y="1992826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7"/>
                    <a:pt x="92" y="166"/>
                    <a:pt x="128" y="166"/>
                  </a:cubicBezTo>
                  <a:cubicBezTo>
                    <a:pt x="165" y="166"/>
                    <a:pt x="202" y="157"/>
                    <a:pt x="220" y="138"/>
                  </a:cubicBezTo>
                  <a:cubicBezTo>
                    <a:pt x="257" y="138"/>
                    <a:pt x="257" y="65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/>
            <p:cNvSpPr/>
            <p:nvPr/>
          </p:nvSpPr>
          <p:spPr>
            <a:xfrm>
              <a:off x="3705900" y="199258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74" y="37"/>
                    <a:pt x="74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/>
            <p:cNvSpPr/>
            <p:nvPr/>
          </p:nvSpPr>
          <p:spPr>
            <a:xfrm>
              <a:off x="3685308" y="1984376"/>
              <a:ext cx="22571" cy="12168"/>
            </a:xfrm>
            <a:custGeom>
              <a:avLst/>
              <a:gdLst/>
              <a:ahLst/>
              <a:cxnLst/>
              <a:rect l="l" t="t" r="r" b="b"/>
              <a:pathLst>
                <a:path w="844" h="455" extrusionOk="0">
                  <a:moveTo>
                    <a:pt x="795" y="422"/>
                  </a:moveTo>
                  <a:cubicBezTo>
                    <a:pt x="779" y="422"/>
                    <a:pt x="795" y="454"/>
                    <a:pt x="844" y="454"/>
                  </a:cubicBezTo>
                  <a:cubicBezTo>
                    <a:pt x="819" y="430"/>
                    <a:pt x="803" y="422"/>
                    <a:pt x="795" y="422"/>
                  </a:cubicBezTo>
                  <a:close/>
                  <a:moveTo>
                    <a:pt x="212" y="0"/>
                  </a:moveTo>
                  <a:cubicBezTo>
                    <a:pt x="142" y="0"/>
                    <a:pt x="81" y="34"/>
                    <a:pt x="1" y="88"/>
                  </a:cubicBezTo>
                  <a:cubicBezTo>
                    <a:pt x="44" y="73"/>
                    <a:pt x="89" y="67"/>
                    <a:pt x="134" y="67"/>
                  </a:cubicBezTo>
                  <a:cubicBezTo>
                    <a:pt x="438" y="67"/>
                    <a:pt x="770" y="344"/>
                    <a:pt x="770" y="344"/>
                  </a:cubicBezTo>
                  <a:lnTo>
                    <a:pt x="844" y="454"/>
                  </a:lnTo>
                  <a:lnTo>
                    <a:pt x="844" y="344"/>
                  </a:lnTo>
                  <a:cubicBezTo>
                    <a:pt x="844" y="308"/>
                    <a:pt x="844" y="271"/>
                    <a:pt x="770" y="271"/>
                  </a:cubicBezTo>
                  <a:cubicBezTo>
                    <a:pt x="734" y="271"/>
                    <a:pt x="697" y="198"/>
                    <a:pt x="587" y="161"/>
                  </a:cubicBezTo>
                  <a:cubicBezTo>
                    <a:pt x="514" y="124"/>
                    <a:pt x="367" y="88"/>
                    <a:pt x="294" y="14"/>
                  </a:cubicBezTo>
                  <a:cubicBezTo>
                    <a:pt x="264" y="5"/>
                    <a:pt x="238" y="0"/>
                    <a:pt x="21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34"/>
            <p:cNvSpPr/>
            <p:nvPr/>
          </p:nvSpPr>
          <p:spPr>
            <a:xfrm>
              <a:off x="3705900" y="200630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40" y="1027"/>
                  </a:lnTo>
                  <a:lnTo>
                    <a:pt x="440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34"/>
            <p:cNvSpPr/>
            <p:nvPr/>
          </p:nvSpPr>
          <p:spPr>
            <a:xfrm>
              <a:off x="3713735" y="2008283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687"/>
                    <a:pt x="1064" y="1320"/>
                    <a:pt x="1064" y="1283"/>
                  </a:cubicBezTo>
                  <a:cubicBezTo>
                    <a:pt x="1101" y="1283"/>
                    <a:pt x="1431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/>
            <p:cNvSpPr/>
            <p:nvPr/>
          </p:nvSpPr>
          <p:spPr>
            <a:xfrm>
              <a:off x="3650997" y="198180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0" y="0"/>
                    <a:pt x="1320" y="0"/>
                    <a:pt x="1394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1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/>
            <p:cNvSpPr/>
            <p:nvPr/>
          </p:nvSpPr>
          <p:spPr>
            <a:xfrm>
              <a:off x="3656881" y="198279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0" y="623"/>
                  </a:lnTo>
                  <a:cubicBezTo>
                    <a:pt x="110" y="623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23"/>
                    <a:pt x="1064" y="1357"/>
                    <a:pt x="1064" y="1283"/>
                  </a:cubicBezTo>
                  <a:cubicBezTo>
                    <a:pt x="1100" y="1283"/>
                    <a:pt x="1430" y="73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/>
            <p:cNvSpPr/>
            <p:nvPr/>
          </p:nvSpPr>
          <p:spPr>
            <a:xfrm>
              <a:off x="3650008" y="1940625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1" y="917"/>
                  </a:cubicBezTo>
                  <a:cubicBezTo>
                    <a:pt x="1284" y="1174"/>
                    <a:pt x="917" y="1284"/>
                    <a:pt x="844" y="1284"/>
                  </a:cubicBezTo>
                  <a:cubicBezTo>
                    <a:pt x="844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44" y="1430"/>
                  </a:lnTo>
                  <a:lnTo>
                    <a:pt x="1211" y="1247"/>
                  </a:lnTo>
                  <a:lnTo>
                    <a:pt x="1357" y="1064"/>
                  </a:lnTo>
                  <a:lnTo>
                    <a:pt x="1504" y="441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/>
            <p:cNvSpPr/>
            <p:nvPr/>
          </p:nvSpPr>
          <p:spPr>
            <a:xfrm>
              <a:off x="3640220" y="1935731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3" y="514"/>
                    <a:pt x="330" y="697"/>
                  </a:cubicBezTo>
                  <a:cubicBezTo>
                    <a:pt x="184" y="844"/>
                    <a:pt x="0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/>
            <p:cNvSpPr/>
            <p:nvPr/>
          </p:nvSpPr>
          <p:spPr>
            <a:xfrm>
              <a:off x="3646104" y="193966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60"/>
                    <a:pt x="1100" y="1466"/>
                    <a:pt x="1100" y="1466"/>
                  </a:cubicBezTo>
                  <a:cubicBezTo>
                    <a:pt x="1137" y="1466"/>
                    <a:pt x="1503" y="1283"/>
                    <a:pt x="1613" y="1063"/>
                  </a:cubicBezTo>
                  <a:cubicBezTo>
                    <a:pt x="1650" y="843"/>
                    <a:pt x="1833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/>
            <p:cNvSpPr/>
            <p:nvPr/>
          </p:nvSpPr>
          <p:spPr>
            <a:xfrm>
              <a:off x="3646104" y="1939662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4" y="843"/>
                    <a:pt x="330" y="697"/>
                  </a:cubicBezTo>
                  <a:cubicBezTo>
                    <a:pt x="513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/>
            <p:cNvSpPr/>
            <p:nvPr/>
          </p:nvSpPr>
          <p:spPr>
            <a:xfrm>
              <a:off x="3650008" y="1940625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57"/>
                  </a:moveTo>
                  <a:cubicBezTo>
                    <a:pt x="954" y="1357"/>
                    <a:pt x="1321" y="1211"/>
                    <a:pt x="1431" y="954"/>
                  </a:cubicBezTo>
                  <a:cubicBezTo>
                    <a:pt x="1504" y="697"/>
                    <a:pt x="1614" y="147"/>
                    <a:pt x="1541" y="1"/>
                  </a:cubicBezTo>
                  <a:lnTo>
                    <a:pt x="1541" y="1"/>
                  </a:lnTo>
                  <a:cubicBezTo>
                    <a:pt x="1541" y="147"/>
                    <a:pt x="1467" y="661"/>
                    <a:pt x="1431" y="917"/>
                  </a:cubicBezTo>
                  <a:cubicBezTo>
                    <a:pt x="1321" y="1211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/>
            <p:cNvSpPr/>
            <p:nvPr/>
          </p:nvSpPr>
          <p:spPr>
            <a:xfrm>
              <a:off x="3675520" y="1969052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8"/>
                    <a:pt x="697" y="111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/>
            <p:cNvSpPr/>
            <p:nvPr/>
          </p:nvSpPr>
          <p:spPr>
            <a:xfrm>
              <a:off x="3632358" y="1889654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824" y="37"/>
                  </a:moveTo>
                  <a:lnTo>
                    <a:pt x="2824" y="37"/>
                  </a:lnTo>
                  <a:lnTo>
                    <a:pt x="2824" y="37"/>
                  </a:lnTo>
                  <a:lnTo>
                    <a:pt x="2824" y="37"/>
                  </a:lnTo>
                  <a:cubicBezTo>
                    <a:pt x="2750" y="0"/>
                    <a:pt x="2641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40"/>
                    <a:pt x="1907" y="2970"/>
                    <a:pt x="1907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74" y="4326"/>
                  </a:cubicBezTo>
                  <a:lnTo>
                    <a:pt x="74" y="4326"/>
                  </a:lnTo>
                  <a:lnTo>
                    <a:pt x="2164" y="5573"/>
                  </a:lnTo>
                  <a:lnTo>
                    <a:pt x="2531" y="5060"/>
                  </a:lnTo>
                  <a:lnTo>
                    <a:pt x="3850" y="4510"/>
                  </a:lnTo>
                  <a:lnTo>
                    <a:pt x="4034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34"/>
            <p:cNvSpPr/>
            <p:nvPr/>
          </p:nvSpPr>
          <p:spPr>
            <a:xfrm>
              <a:off x="3689239" y="1921023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090" y="2273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3" y="3117"/>
                    <a:pt x="330" y="3483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4"/>
            <p:cNvSpPr/>
            <p:nvPr/>
          </p:nvSpPr>
          <p:spPr>
            <a:xfrm>
              <a:off x="3739221" y="1922413"/>
              <a:ext cx="25539" cy="84907"/>
            </a:xfrm>
            <a:custGeom>
              <a:avLst/>
              <a:gdLst/>
              <a:ahLst/>
              <a:cxnLst/>
              <a:rect l="l" t="t" r="r" b="b"/>
              <a:pathLst>
                <a:path w="955" h="3175" extrusionOk="0">
                  <a:moveTo>
                    <a:pt x="910" y="0"/>
                  </a:moveTo>
                  <a:cubicBezTo>
                    <a:pt x="868" y="0"/>
                    <a:pt x="801" y="36"/>
                    <a:pt x="734" y="59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78" y="1488"/>
                    <a:pt x="221" y="2221"/>
                  </a:cubicBezTo>
                  <a:cubicBezTo>
                    <a:pt x="111" y="2625"/>
                    <a:pt x="1" y="2955"/>
                    <a:pt x="1" y="2955"/>
                  </a:cubicBezTo>
                  <a:lnTo>
                    <a:pt x="331" y="3175"/>
                  </a:lnTo>
                  <a:lnTo>
                    <a:pt x="478" y="2991"/>
                  </a:lnTo>
                  <a:cubicBezTo>
                    <a:pt x="478" y="2991"/>
                    <a:pt x="514" y="2588"/>
                    <a:pt x="697" y="1892"/>
                  </a:cubicBezTo>
                  <a:cubicBezTo>
                    <a:pt x="881" y="1232"/>
                    <a:pt x="954" y="95"/>
                    <a:pt x="954" y="59"/>
                  </a:cubicBezTo>
                  <a:cubicBezTo>
                    <a:pt x="954" y="15"/>
                    <a:pt x="937" y="0"/>
                    <a:pt x="9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4"/>
            <p:cNvSpPr/>
            <p:nvPr/>
          </p:nvSpPr>
          <p:spPr>
            <a:xfrm>
              <a:off x="3689239" y="2001411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1"/>
                  </a:moveTo>
                  <a:lnTo>
                    <a:pt x="1860" y="17"/>
                  </a:lnTo>
                  <a:lnTo>
                    <a:pt x="1860" y="17"/>
                  </a:lnTo>
                  <a:cubicBezTo>
                    <a:pt x="1864" y="12"/>
                    <a:pt x="1868" y="6"/>
                    <a:pt x="1870" y="1"/>
                  </a:cubicBezTo>
                  <a:close/>
                  <a:moveTo>
                    <a:pt x="1860" y="17"/>
                  </a:moveTo>
                  <a:lnTo>
                    <a:pt x="1860" y="17"/>
                  </a:lnTo>
                  <a:cubicBezTo>
                    <a:pt x="1716" y="199"/>
                    <a:pt x="431" y="449"/>
                    <a:pt x="147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123" y="1402"/>
                  </a:cubicBezTo>
                  <a:cubicBezTo>
                    <a:pt x="131" y="1402"/>
                    <a:pt x="138" y="1399"/>
                    <a:pt x="147" y="1394"/>
                  </a:cubicBezTo>
                  <a:cubicBezTo>
                    <a:pt x="184" y="1394"/>
                    <a:pt x="1063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60" y="1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34"/>
            <p:cNvSpPr/>
            <p:nvPr/>
          </p:nvSpPr>
          <p:spPr>
            <a:xfrm>
              <a:off x="3732375" y="2002400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34"/>
            <p:cNvSpPr/>
            <p:nvPr/>
          </p:nvSpPr>
          <p:spPr>
            <a:xfrm>
              <a:off x="3704910" y="1972983"/>
              <a:ext cx="53966" cy="52977"/>
            </a:xfrm>
            <a:custGeom>
              <a:avLst/>
              <a:gdLst/>
              <a:ahLst/>
              <a:cxnLst/>
              <a:rect l="l" t="t" r="r" b="b"/>
              <a:pathLst>
                <a:path w="2018" h="1981" extrusionOk="0">
                  <a:moveTo>
                    <a:pt x="1761" y="37"/>
                  </a:moveTo>
                  <a:lnTo>
                    <a:pt x="1761" y="37"/>
                  </a:lnTo>
                  <a:cubicBezTo>
                    <a:pt x="1761" y="1"/>
                    <a:pt x="1687" y="1"/>
                    <a:pt x="1761" y="37"/>
                  </a:cubicBezTo>
                  <a:cubicBezTo>
                    <a:pt x="1687" y="37"/>
                    <a:pt x="514" y="550"/>
                    <a:pt x="331" y="734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331" y="1797"/>
                  </a:lnTo>
                  <a:lnTo>
                    <a:pt x="477" y="1174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34"/>
            <p:cNvSpPr/>
            <p:nvPr/>
          </p:nvSpPr>
          <p:spPr>
            <a:xfrm>
              <a:off x="3710794" y="1976914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111" y="1723"/>
                  </a:cubicBezTo>
                  <a:cubicBezTo>
                    <a:pt x="111" y="1760"/>
                    <a:pt x="147" y="1760"/>
                    <a:pt x="147" y="1760"/>
                  </a:cubicBezTo>
                  <a:lnTo>
                    <a:pt x="1101" y="1467"/>
                  </a:lnTo>
                  <a:cubicBezTo>
                    <a:pt x="1174" y="1467"/>
                    <a:pt x="1541" y="1283"/>
                    <a:pt x="1614" y="1027"/>
                  </a:cubicBezTo>
                  <a:cubicBezTo>
                    <a:pt x="1650" y="807"/>
                    <a:pt x="1834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4"/>
            <p:cNvSpPr/>
            <p:nvPr/>
          </p:nvSpPr>
          <p:spPr>
            <a:xfrm>
              <a:off x="3710794" y="1976914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1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477"/>
                    <a:pt x="1724" y="0"/>
                    <a:pt x="1724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4" y="0"/>
                  </a:lnTo>
                  <a:cubicBezTo>
                    <a:pt x="1724" y="0"/>
                    <a:pt x="514" y="477"/>
                    <a:pt x="331" y="660"/>
                  </a:cubicBezTo>
                  <a:cubicBezTo>
                    <a:pt x="147" y="807"/>
                    <a:pt x="1" y="1577"/>
                    <a:pt x="111" y="1723"/>
                  </a:cubicBezTo>
                  <a:cubicBezTo>
                    <a:pt x="74" y="1723"/>
                    <a:pt x="111" y="1760"/>
                    <a:pt x="111" y="1723"/>
                  </a:cubicBezTo>
                  <a:cubicBezTo>
                    <a:pt x="111" y="1760"/>
                    <a:pt x="111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4"/>
            <p:cNvSpPr/>
            <p:nvPr/>
          </p:nvSpPr>
          <p:spPr>
            <a:xfrm>
              <a:off x="3774521" y="2071021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23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4"/>
            <p:cNvSpPr/>
            <p:nvPr/>
          </p:nvSpPr>
          <p:spPr>
            <a:xfrm>
              <a:off x="3840201" y="2072251"/>
              <a:ext cx="7889" cy="5402"/>
            </a:xfrm>
            <a:custGeom>
              <a:avLst/>
              <a:gdLst/>
              <a:ahLst/>
              <a:cxnLst/>
              <a:rect l="l" t="t" r="r" b="b"/>
              <a:pathLst>
                <a:path w="295" h="202" extrusionOk="0">
                  <a:moveTo>
                    <a:pt x="161" y="0"/>
                  </a:moveTo>
                  <a:cubicBezTo>
                    <a:pt x="120" y="0"/>
                    <a:pt x="74" y="10"/>
                    <a:pt x="38" y="28"/>
                  </a:cubicBezTo>
                  <a:cubicBezTo>
                    <a:pt x="1" y="101"/>
                    <a:pt x="1" y="138"/>
                    <a:pt x="38" y="175"/>
                  </a:cubicBezTo>
                  <a:cubicBezTo>
                    <a:pt x="56" y="193"/>
                    <a:pt x="93" y="202"/>
                    <a:pt x="134" y="202"/>
                  </a:cubicBezTo>
                  <a:cubicBezTo>
                    <a:pt x="175" y="202"/>
                    <a:pt x="221" y="193"/>
                    <a:pt x="258" y="175"/>
                  </a:cubicBezTo>
                  <a:cubicBezTo>
                    <a:pt x="294" y="138"/>
                    <a:pt x="294" y="101"/>
                    <a:pt x="258" y="28"/>
                  </a:cubicBezTo>
                  <a:cubicBezTo>
                    <a:pt x="239" y="10"/>
                    <a:pt x="203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3840201" y="2074952"/>
              <a:ext cx="7889" cy="27"/>
            </a:xfrm>
            <a:custGeom>
              <a:avLst/>
              <a:gdLst/>
              <a:ahLst/>
              <a:cxnLst/>
              <a:rect l="l" t="t" r="r" b="b"/>
              <a:pathLst>
                <a:path w="295" h="1" extrusionOk="0">
                  <a:moveTo>
                    <a:pt x="1" y="0"/>
                  </a:moveTo>
                  <a:lnTo>
                    <a:pt x="1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3840201" y="2071262"/>
              <a:ext cx="7889" cy="5429"/>
            </a:xfrm>
            <a:custGeom>
              <a:avLst/>
              <a:gdLst/>
              <a:ahLst/>
              <a:cxnLst/>
              <a:rect l="l" t="t" r="r" b="b"/>
              <a:pathLst>
                <a:path w="295" h="203" extrusionOk="0">
                  <a:moveTo>
                    <a:pt x="161" y="1"/>
                  </a:moveTo>
                  <a:cubicBezTo>
                    <a:pt x="120" y="1"/>
                    <a:pt x="74" y="10"/>
                    <a:pt x="38" y="28"/>
                  </a:cubicBezTo>
                  <a:cubicBezTo>
                    <a:pt x="1" y="65"/>
                    <a:pt x="1" y="175"/>
                    <a:pt x="38" y="175"/>
                  </a:cubicBezTo>
                  <a:cubicBezTo>
                    <a:pt x="56" y="193"/>
                    <a:pt x="93" y="202"/>
                    <a:pt x="134" y="202"/>
                  </a:cubicBezTo>
                  <a:cubicBezTo>
                    <a:pt x="175" y="202"/>
                    <a:pt x="221" y="193"/>
                    <a:pt x="258" y="175"/>
                  </a:cubicBezTo>
                  <a:cubicBezTo>
                    <a:pt x="294" y="138"/>
                    <a:pt x="294" y="65"/>
                    <a:pt x="258" y="28"/>
                  </a:cubicBezTo>
                  <a:cubicBezTo>
                    <a:pt x="239" y="10"/>
                    <a:pt x="203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3840201" y="2072011"/>
              <a:ext cx="7889" cy="3396"/>
            </a:xfrm>
            <a:custGeom>
              <a:avLst/>
              <a:gdLst/>
              <a:ahLst/>
              <a:cxnLst/>
              <a:rect l="l" t="t" r="r" b="b"/>
              <a:pathLst>
                <a:path w="295" h="127" extrusionOk="0">
                  <a:moveTo>
                    <a:pt x="111" y="0"/>
                  </a:moveTo>
                  <a:cubicBezTo>
                    <a:pt x="38" y="0"/>
                    <a:pt x="1" y="110"/>
                    <a:pt x="1" y="110"/>
                  </a:cubicBezTo>
                  <a:cubicBezTo>
                    <a:pt x="1" y="110"/>
                    <a:pt x="131" y="126"/>
                    <a:pt x="218" y="126"/>
                  </a:cubicBezTo>
                  <a:cubicBezTo>
                    <a:pt x="262" y="126"/>
                    <a:pt x="294" y="122"/>
                    <a:pt x="294" y="110"/>
                  </a:cubicBezTo>
                  <a:cubicBezTo>
                    <a:pt x="294" y="37"/>
                    <a:pt x="221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4"/>
            <p:cNvSpPr/>
            <p:nvPr/>
          </p:nvSpPr>
          <p:spPr>
            <a:xfrm>
              <a:off x="3840201" y="2071262"/>
              <a:ext cx="6900" cy="4439"/>
            </a:xfrm>
            <a:custGeom>
              <a:avLst/>
              <a:gdLst/>
              <a:ahLst/>
              <a:cxnLst/>
              <a:rect l="l" t="t" r="r" b="b"/>
              <a:pathLst>
                <a:path w="258" h="166" extrusionOk="0">
                  <a:moveTo>
                    <a:pt x="129" y="1"/>
                  </a:moveTo>
                  <a:cubicBezTo>
                    <a:pt x="93" y="1"/>
                    <a:pt x="56" y="10"/>
                    <a:pt x="38" y="28"/>
                  </a:cubicBezTo>
                  <a:cubicBezTo>
                    <a:pt x="1" y="65"/>
                    <a:pt x="1" y="65"/>
                    <a:pt x="38" y="138"/>
                  </a:cubicBezTo>
                  <a:cubicBezTo>
                    <a:pt x="56" y="157"/>
                    <a:pt x="93" y="166"/>
                    <a:pt x="129" y="166"/>
                  </a:cubicBezTo>
                  <a:cubicBezTo>
                    <a:pt x="166" y="166"/>
                    <a:pt x="203" y="157"/>
                    <a:pt x="221" y="138"/>
                  </a:cubicBezTo>
                  <a:cubicBezTo>
                    <a:pt x="258" y="138"/>
                    <a:pt x="258" y="65"/>
                    <a:pt x="221" y="28"/>
                  </a:cubicBezTo>
                  <a:cubicBezTo>
                    <a:pt x="203" y="10"/>
                    <a:pt x="166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4"/>
            <p:cNvSpPr/>
            <p:nvPr/>
          </p:nvSpPr>
          <p:spPr>
            <a:xfrm>
              <a:off x="3842180" y="2071556"/>
              <a:ext cx="3931" cy="4386"/>
            </a:xfrm>
            <a:custGeom>
              <a:avLst/>
              <a:gdLst/>
              <a:ahLst/>
              <a:cxnLst/>
              <a:rect l="l" t="t" r="r" b="b"/>
              <a:pathLst>
                <a:path w="147" h="164" extrusionOk="0">
                  <a:moveTo>
                    <a:pt x="102" y="1"/>
                  </a:moveTo>
                  <a:cubicBezTo>
                    <a:pt x="69" y="1"/>
                    <a:pt x="37" y="17"/>
                    <a:pt x="37" y="17"/>
                  </a:cubicBezTo>
                  <a:lnTo>
                    <a:pt x="0" y="17"/>
                  </a:lnTo>
                  <a:lnTo>
                    <a:pt x="0" y="127"/>
                  </a:lnTo>
                  <a:lnTo>
                    <a:pt x="0" y="164"/>
                  </a:lnTo>
                  <a:lnTo>
                    <a:pt x="147" y="164"/>
                  </a:lnTo>
                  <a:lnTo>
                    <a:pt x="147" y="127"/>
                  </a:lnTo>
                  <a:lnTo>
                    <a:pt x="147" y="17"/>
                  </a:lnTo>
                  <a:cubicBezTo>
                    <a:pt x="135" y="5"/>
                    <a:pt x="118" y="1"/>
                    <a:pt x="10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3821588" y="2063186"/>
              <a:ext cx="21581" cy="11793"/>
            </a:xfrm>
            <a:custGeom>
              <a:avLst/>
              <a:gdLst/>
              <a:ahLst/>
              <a:cxnLst/>
              <a:rect l="l" t="t" r="r" b="b"/>
              <a:pathLst>
                <a:path w="807" h="441" extrusionOk="0">
                  <a:moveTo>
                    <a:pt x="257" y="0"/>
                  </a:moveTo>
                  <a:cubicBezTo>
                    <a:pt x="184" y="0"/>
                    <a:pt x="74" y="0"/>
                    <a:pt x="0" y="74"/>
                  </a:cubicBezTo>
                  <a:cubicBezTo>
                    <a:pt x="39" y="59"/>
                    <a:pt x="80" y="53"/>
                    <a:pt x="123" y="53"/>
                  </a:cubicBezTo>
                  <a:cubicBezTo>
                    <a:pt x="410" y="53"/>
                    <a:pt x="770" y="330"/>
                    <a:pt x="770" y="330"/>
                  </a:cubicBezTo>
                  <a:lnTo>
                    <a:pt x="807" y="440"/>
                  </a:lnTo>
                  <a:lnTo>
                    <a:pt x="807" y="330"/>
                  </a:lnTo>
                  <a:cubicBezTo>
                    <a:pt x="807" y="294"/>
                    <a:pt x="807" y="257"/>
                    <a:pt x="770" y="257"/>
                  </a:cubicBezTo>
                  <a:cubicBezTo>
                    <a:pt x="734" y="257"/>
                    <a:pt x="697" y="184"/>
                    <a:pt x="587" y="147"/>
                  </a:cubicBezTo>
                  <a:cubicBezTo>
                    <a:pt x="514" y="110"/>
                    <a:pt x="367" y="74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3842180" y="208474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lnTo>
                    <a:pt x="1393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3850015" y="2086719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6"/>
                    <a:pt x="111" y="1796"/>
                    <a:pt x="111" y="1796"/>
                  </a:cubicBezTo>
                  <a:cubicBezTo>
                    <a:pt x="257" y="1760"/>
                    <a:pt x="1027" y="1320"/>
                    <a:pt x="1027" y="1283"/>
                  </a:cubicBezTo>
                  <a:cubicBezTo>
                    <a:pt x="1100" y="1283"/>
                    <a:pt x="1394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4"/>
            <p:cNvSpPr/>
            <p:nvPr/>
          </p:nvSpPr>
          <p:spPr>
            <a:xfrm>
              <a:off x="3787277" y="206024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0" y="0"/>
                    <a:pt x="1320" y="0"/>
                    <a:pt x="1357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4"/>
            <p:cNvSpPr/>
            <p:nvPr/>
          </p:nvSpPr>
          <p:spPr>
            <a:xfrm>
              <a:off x="3793161" y="2062196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1"/>
                  </a:moveTo>
                  <a:lnTo>
                    <a:pt x="110" y="660"/>
                  </a:lnTo>
                  <a:cubicBezTo>
                    <a:pt x="110" y="660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687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4"/>
            <p:cNvSpPr/>
            <p:nvPr/>
          </p:nvSpPr>
          <p:spPr>
            <a:xfrm>
              <a:off x="3786288" y="2019061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0"/>
                    <a:pt x="1320" y="917"/>
                  </a:cubicBezTo>
                  <a:cubicBezTo>
                    <a:pt x="1247" y="1174"/>
                    <a:pt x="917" y="1284"/>
                    <a:pt x="844" y="1284"/>
                  </a:cubicBezTo>
                  <a:cubicBezTo>
                    <a:pt x="844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4"/>
            <p:cNvSpPr/>
            <p:nvPr/>
          </p:nvSpPr>
          <p:spPr>
            <a:xfrm>
              <a:off x="3777463" y="2014167"/>
              <a:ext cx="53940" cy="52950"/>
            </a:xfrm>
            <a:custGeom>
              <a:avLst/>
              <a:gdLst/>
              <a:ahLst/>
              <a:cxnLst/>
              <a:rect l="l" t="t" r="r" b="b"/>
              <a:pathLst>
                <a:path w="2017" h="1980" extrusionOk="0">
                  <a:moveTo>
                    <a:pt x="1724" y="74"/>
                  </a:moveTo>
                  <a:lnTo>
                    <a:pt x="1724" y="74"/>
                  </a:lnTo>
                  <a:cubicBezTo>
                    <a:pt x="1687" y="0"/>
                    <a:pt x="1687" y="0"/>
                    <a:pt x="1724" y="74"/>
                  </a:cubicBezTo>
                  <a:cubicBezTo>
                    <a:pt x="1687" y="74"/>
                    <a:pt x="514" y="550"/>
                    <a:pt x="331" y="733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47" y="1833"/>
                  </a:lnTo>
                  <a:lnTo>
                    <a:pt x="147" y="1833"/>
                  </a:lnTo>
                  <a:lnTo>
                    <a:pt x="367" y="1980"/>
                  </a:lnTo>
                  <a:lnTo>
                    <a:pt x="331" y="1797"/>
                  </a:lnTo>
                  <a:lnTo>
                    <a:pt x="441" y="1210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3782357" y="201807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8" y="514"/>
                    <a:pt x="331" y="697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61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3782357" y="2018071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1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61"/>
                    <a:pt x="74" y="1797"/>
                    <a:pt x="74" y="1761"/>
                  </a:cubicBezTo>
                  <a:cubicBezTo>
                    <a:pt x="74" y="1797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3786288" y="2019061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4" y="1357"/>
                  </a:moveTo>
                  <a:cubicBezTo>
                    <a:pt x="954" y="1357"/>
                    <a:pt x="1320" y="1210"/>
                    <a:pt x="1394" y="990"/>
                  </a:cubicBezTo>
                  <a:cubicBezTo>
                    <a:pt x="1504" y="697"/>
                    <a:pt x="1577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60"/>
                    <a:pt x="1394" y="917"/>
                  </a:cubicBezTo>
                  <a:cubicBezTo>
                    <a:pt x="1320" y="1210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4"/>
            <p:cNvSpPr/>
            <p:nvPr/>
          </p:nvSpPr>
          <p:spPr>
            <a:xfrm>
              <a:off x="3811773" y="2047488"/>
              <a:ext cx="18666" cy="15725"/>
            </a:xfrm>
            <a:custGeom>
              <a:avLst/>
              <a:gdLst/>
              <a:ahLst/>
              <a:cxnLst/>
              <a:rect l="l" t="t" r="r" b="b"/>
              <a:pathLst>
                <a:path w="69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697" y="147"/>
                    <a:pt x="697" y="111"/>
                  </a:cubicBezTo>
                  <a:cubicBezTo>
                    <a:pt x="697" y="37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4"/>
            <p:cNvSpPr/>
            <p:nvPr/>
          </p:nvSpPr>
          <p:spPr>
            <a:xfrm>
              <a:off x="3768638" y="1968089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lnTo>
                    <a:pt x="2787" y="37"/>
                  </a:ln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59"/>
                  </a:lnTo>
                  <a:lnTo>
                    <a:pt x="3850" y="4509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4"/>
            <p:cNvSpPr/>
            <p:nvPr/>
          </p:nvSpPr>
          <p:spPr>
            <a:xfrm>
              <a:off x="3825519" y="1999458"/>
              <a:ext cx="74531" cy="119619"/>
            </a:xfrm>
            <a:custGeom>
              <a:avLst/>
              <a:gdLst/>
              <a:ahLst/>
              <a:cxnLst/>
              <a:rect l="l" t="t" r="r" b="b"/>
              <a:pathLst>
                <a:path w="2787" h="4473" extrusionOk="0">
                  <a:moveTo>
                    <a:pt x="2786" y="110"/>
                  </a:moveTo>
                  <a:cubicBezTo>
                    <a:pt x="2786" y="0"/>
                    <a:pt x="2640" y="74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4"/>
                    <a:pt x="2310" y="1467"/>
                    <a:pt x="2090" y="2273"/>
                  </a:cubicBezTo>
                  <a:cubicBezTo>
                    <a:pt x="1943" y="2677"/>
                    <a:pt x="1870" y="3006"/>
                    <a:pt x="1870" y="3006"/>
                  </a:cubicBezTo>
                  <a:cubicBezTo>
                    <a:pt x="1723" y="3116"/>
                    <a:pt x="293" y="3483"/>
                    <a:pt x="73" y="3740"/>
                  </a:cubicBezTo>
                  <a:lnTo>
                    <a:pt x="73" y="3740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73"/>
                    <a:pt x="110" y="4400"/>
                  </a:cubicBezTo>
                  <a:cubicBezTo>
                    <a:pt x="183" y="4400"/>
                    <a:pt x="183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6" y="3813"/>
                    <a:pt x="1540" y="3483"/>
                    <a:pt x="1540" y="3483"/>
                  </a:cubicBezTo>
                  <a:lnTo>
                    <a:pt x="1540" y="3556"/>
                  </a:lnTo>
                  <a:lnTo>
                    <a:pt x="2200" y="3153"/>
                  </a:lnTo>
                  <a:cubicBezTo>
                    <a:pt x="2200" y="3153"/>
                    <a:pt x="2310" y="3043"/>
                    <a:pt x="2310" y="2970"/>
                  </a:cubicBezTo>
                  <a:cubicBezTo>
                    <a:pt x="2310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4"/>
            <p:cNvSpPr/>
            <p:nvPr/>
          </p:nvSpPr>
          <p:spPr>
            <a:xfrm>
              <a:off x="3875501" y="2000849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899" y="0"/>
                  </a:moveTo>
                  <a:cubicBezTo>
                    <a:pt x="850" y="0"/>
                    <a:pt x="778" y="36"/>
                    <a:pt x="734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41" y="1488"/>
                    <a:pt x="221" y="2221"/>
                  </a:cubicBezTo>
                  <a:cubicBezTo>
                    <a:pt x="74" y="2625"/>
                    <a:pt x="1" y="2954"/>
                    <a:pt x="1" y="2954"/>
                  </a:cubicBezTo>
                  <a:lnTo>
                    <a:pt x="331" y="3174"/>
                  </a:lnTo>
                  <a:lnTo>
                    <a:pt x="441" y="2991"/>
                  </a:lnTo>
                  <a:cubicBezTo>
                    <a:pt x="441" y="2991"/>
                    <a:pt x="514" y="2588"/>
                    <a:pt x="697" y="1891"/>
                  </a:cubicBezTo>
                  <a:cubicBezTo>
                    <a:pt x="881" y="1231"/>
                    <a:pt x="954" y="95"/>
                    <a:pt x="954" y="58"/>
                  </a:cubicBezTo>
                  <a:cubicBezTo>
                    <a:pt x="954" y="15"/>
                    <a:pt x="931" y="0"/>
                    <a:pt x="89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4"/>
            <p:cNvSpPr/>
            <p:nvPr/>
          </p:nvSpPr>
          <p:spPr>
            <a:xfrm>
              <a:off x="3825519" y="2079846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1"/>
                  </a:moveTo>
                  <a:cubicBezTo>
                    <a:pt x="1760" y="184"/>
                    <a:pt x="440" y="477"/>
                    <a:pt x="110" y="734"/>
                  </a:cubicBezTo>
                  <a:lnTo>
                    <a:pt x="73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31" y="1402"/>
                    <a:pt x="94" y="1402"/>
                  </a:cubicBezTo>
                  <a:cubicBezTo>
                    <a:pt x="99" y="1402"/>
                    <a:pt x="104" y="1399"/>
                    <a:pt x="110" y="1394"/>
                  </a:cubicBezTo>
                  <a:cubicBezTo>
                    <a:pt x="183" y="1394"/>
                    <a:pt x="1027" y="954"/>
                    <a:pt x="1320" y="770"/>
                  </a:cubicBezTo>
                  <a:cubicBezTo>
                    <a:pt x="1723" y="624"/>
                    <a:pt x="1540" y="550"/>
                    <a:pt x="1540" y="550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4"/>
            <p:cNvSpPr/>
            <p:nvPr/>
          </p:nvSpPr>
          <p:spPr>
            <a:xfrm>
              <a:off x="3867665" y="2080836"/>
              <a:ext cx="21581" cy="15698"/>
            </a:xfrm>
            <a:custGeom>
              <a:avLst/>
              <a:gdLst/>
              <a:ahLst/>
              <a:cxnLst/>
              <a:rect l="l" t="t" r="r" b="b"/>
              <a:pathLst>
                <a:path w="80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807" y="73"/>
                    <a:pt x="807" y="37"/>
                  </a:cubicBezTo>
                  <a:cubicBezTo>
                    <a:pt x="807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4"/>
            <p:cNvSpPr/>
            <p:nvPr/>
          </p:nvSpPr>
          <p:spPr>
            <a:xfrm>
              <a:off x="3841190" y="205238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514" y="514"/>
                    <a:pt x="331" y="698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1"/>
                  </a:lnTo>
                  <a:lnTo>
                    <a:pt x="441" y="1137"/>
                  </a:lnTo>
                  <a:lnTo>
                    <a:pt x="624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4"/>
            <p:cNvSpPr/>
            <p:nvPr/>
          </p:nvSpPr>
          <p:spPr>
            <a:xfrm>
              <a:off x="3847073" y="2055323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8"/>
                    <a:pt x="330" y="661"/>
                  </a:cubicBezTo>
                  <a:cubicBezTo>
                    <a:pt x="184" y="808"/>
                    <a:pt x="1" y="1577"/>
                    <a:pt x="111" y="1724"/>
                  </a:cubicBezTo>
                  <a:cubicBezTo>
                    <a:pt x="111" y="1761"/>
                    <a:pt x="147" y="1761"/>
                    <a:pt x="147" y="1761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27"/>
                  </a:cubicBezTo>
                  <a:cubicBezTo>
                    <a:pt x="1650" y="808"/>
                    <a:pt x="1834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4"/>
            <p:cNvSpPr/>
            <p:nvPr/>
          </p:nvSpPr>
          <p:spPr>
            <a:xfrm>
              <a:off x="3847073" y="2055323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24"/>
                  </a:moveTo>
                  <a:cubicBezTo>
                    <a:pt x="1" y="1577"/>
                    <a:pt x="184" y="808"/>
                    <a:pt x="330" y="661"/>
                  </a:cubicBezTo>
                  <a:cubicBezTo>
                    <a:pt x="514" y="478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4" y="478"/>
                    <a:pt x="330" y="661"/>
                  </a:cubicBezTo>
                  <a:cubicBezTo>
                    <a:pt x="147" y="808"/>
                    <a:pt x="1" y="1577"/>
                    <a:pt x="111" y="1724"/>
                  </a:cubicBezTo>
                  <a:cubicBezTo>
                    <a:pt x="37" y="1724"/>
                    <a:pt x="111" y="1761"/>
                    <a:pt x="111" y="1724"/>
                  </a:cubicBezTo>
                  <a:cubicBezTo>
                    <a:pt x="111" y="1761"/>
                    <a:pt x="111" y="1761"/>
                    <a:pt x="111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4"/>
            <p:cNvSpPr/>
            <p:nvPr/>
          </p:nvSpPr>
          <p:spPr>
            <a:xfrm>
              <a:off x="3837259" y="2107284"/>
              <a:ext cx="133365" cy="76510"/>
            </a:xfrm>
            <a:custGeom>
              <a:avLst/>
              <a:gdLst/>
              <a:ahLst/>
              <a:cxnLst/>
              <a:rect l="l" t="t" r="r" b="b"/>
              <a:pathLst>
                <a:path w="4987" h="2861" extrusionOk="0">
                  <a:moveTo>
                    <a:pt x="2604" y="1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87" y="1394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4"/>
            <p:cNvSpPr/>
            <p:nvPr/>
          </p:nvSpPr>
          <p:spPr>
            <a:xfrm>
              <a:off x="3901976" y="2109504"/>
              <a:ext cx="11793" cy="5429"/>
            </a:xfrm>
            <a:custGeom>
              <a:avLst/>
              <a:gdLst/>
              <a:ahLst/>
              <a:cxnLst/>
              <a:rect l="l" t="t" r="r" b="b"/>
              <a:pathLst>
                <a:path w="441" h="203" extrusionOk="0">
                  <a:moveTo>
                    <a:pt x="234" y="0"/>
                  </a:moveTo>
                  <a:cubicBezTo>
                    <a:pt x="193" y="0"/>
                    <a:pt x="147" y="10"/>
                    <a:pt x="110" y="28"/>
                  </a:cubicBezTo>
                  <a:cubicBezTo>
                    <a:pt x="1" y="65"/>
                    <a:pt x="1" y="101"/>
                    <a:pt x="110" y="175"/>
                  </a:cubicBezTo>
                  <a:cubicBezTo>
                    <a:pt x="129" y="193"/>
                    <a:pt x="165" y="202"/>
                    <a:pt x="207" y="202"/>
                  </a:cubicBezTo>
                  <a:cubicBezTo>
                    <a:pt x="248" y="202"/>
                    <a:pt x="294" y="193"/>
                    <a:pt x="330" y="175"/>
                  </a:cubicBezTo>
                  <a:cubicBezTo>
                    <a:pt x="440" y="101"/>
                    <a:pt x="367" y="65"/>
                    <a:pt x="330" y="28"/>
                  </a:cubicBezTo>
                  <a:cubicBezTo>
                    <a:pt x="312" y="10"/>
                    <a:pt x="275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4"/>
            <p:cNvSpPr/>
            <p:nvPr/>
          </p:nvSpPr>
          <p:spPr>
            <a:xfrm>
              <a:off x="3903928" y="2111215"/>
              <a:ext cx="6900" cy="27"/>
            </a:xfrm>
            <a:custGeom>
              <a:avLst/>
              <a:gdLst/>
              <a:ahLst/>
              <a:cxnLst/>
              <a:rect l="l" t="t" r="r" b="b"/>
              <a:pathLst>
                <a:path w="258" h="1" extrusionOk="0">
                  <a:moveTo>
                    <a:pt x="1" y="1"/>
                  </a:moveTo>
                  <a:lnTo>
                    <a:pt x="1" y="1"/>
                  </a:lnTo>
                  <a:lnTo>
                    <a:pt x="257" y="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4"/>
            <p:cNvSpPr/>
            <p:nvPr/>
          </p:nvSpPr>
          <p:spPr>
            <a:xfrm>
              <a:off x="3901976" y="2107792"/>
              <a:ext cx="9841" cy="5910"/>
            </a:xfrm>
            <a:custGeom>
              <a:avLst/>
              <a:gdLst/>
              <a:ahLst/>
              <a:cxnLst/>
              <a:rect l="l" t="t" r="r" b="b"/>
              <a:pathLst>
                <a:path w="368" h="221" extrusionOk="0">
                  <a:moveTo>
                    <a:pt x="234" y="0"/>
                  </a:moveTo>
                  <a:cubicBezTo>
                    <a:pt x="193" y="0"/>
                    <a:pt x="147" y="19"/>
                    <a:pt x="110" y="55"/>
                  </a:cubicBezTo>
                  <a:cubicBezTo>
                    <a:pt x="1" y="92"/>
                    <a:pt x="1" y="129"/>
                    <a:pt x="110" y="165"/>
                  </a:cubicBezTo>
                  <a:cubicBezTo>
                    <a:pt x="129" y="202"/>
                    <a:pt x="165" y="220"/>
                    <a:pt x="207" y="220"/>
                  </a:cubicBezTo>
                  <a:cubicBezTo>
                    <a:pt x="248" y="220"/>
                    <a:pt x="294" y="202"/>
                    <a:pt x="330" y="165"/>
                  </a:cubicBezTo>
                  <a:cubicBezTo>
                    <a:pt x="367" y="129"/>
                    <a:pt x="367" y="92"/>
                    <a:pt x="330" y="55"/>
                  </a:cubicBezTo>
                  <a:cubicBezTo>
                    <a:pt x="312" y="19"/>
                    <a:pt x="275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4"/>
            <p:cNvSpPr/>
            <p:nvPr/>
          </p:nvSpPr>
          <p:spPr>
            <a:xfrm>
              <a:off x="3903928" y="2107284"/>
              <a:ext cx="7889" cy="3851"/>
            </a:xfrm>
            <a:custGeom>
              <a:avLst/>
              <a:gdLst/>
              <a:ahLst/>
              <a:cxnLst/>
              <a:rect l="l" t="t" r="r" b="b"/>
              <a:pathLst>
                <a:path w="295" h="144" extrusionOk="0">
                  <a:moveTo>
                    <a:pt x="111" y="1"/>
                  </a:moveTo>
                  <a:cubicBezTo>
                    <a:pt x="37" y="1"/>
                    <a:pt x="1" y="111"/>
                    <a:pt x="1" y="111"/>
                  </a:cubicBezTo>
                  <a:cubicBezTo>
                    <a:pt x="1" y="111"/>
                    <a:pt x="115" y="144"/>
                    <a:pt x="202" y="144"/>
                  </a:cubicBezTo>
                  <a:cubicBezTo>
                    <a:pt x="245" y="144"/>
                    <a:pt x="282" y="135"/>
                    <a:pt x="294" y="111"/>
                  </a:cubicBezTo>
                  <a:cubicBezTo>
                    <a:pt x="294" y="74"/>
                    <a:pt x="221" y="1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4"/>
            <p:cNvSpPr/>
            <p:nvPr/>
          </p:nvSpPr>
          <p:spPr>
            <a:xfrm>
              <a:off x="3903928" y="2107792"/>
              <a:ext cx="6900" cy="4199"/>
            </a:xfrm>
            <a:custGeom>
              <a:avLst/>
              <a:gdLst/>
              <a:ahLst/>
              <a:cxnLst/>
              <a:rect l="l" t="t" r="r" b="b"/>
              <a:pathLst>
                <a:path w="258" h="157" extrusionOk="0">
                  <a:moveTo>
                    <a:pt x="129" y="0"/>
                  </a:moveTo>
                  <a:cubicBezTo>
                    <a:pt x="92" y="0"/>
                    <a:pt x="56" y="19"/>
                    <a:pt x="37" y="55"/>
                  </a:cubicBezTo>
                  <a:cubicBezTo>
                    <a:pt x="1" y="92"/>
                    <a:pt x="1" y="92"/>
                    <a:pt x="37" y="129"/>
                  </a:cubicBezTo>
                  <a:cubicBezTo>
                    <a:pt x="56" y="147"/>
                    <a:pt x="92" y="156"/>
                    <a:pt x="129" y="156"/>
                  </a:cubicBezTo>
                  <a:cubicBezTo>
                    <a:pt x="166" y="156"/>
                    <a:pt x="202" y="147"/>
                    <a:pt x="221" y="129"/>
                  </a:cubicBezTo>
                  <a:cubicBezTo>
                    <a:pt x="257" y="129"/>
                    <a:pt x="257" y="92"/>
                    <a:pt x="221" y="55"/>
                  </a:cubicBezTo>
                  <a:cubicBezTo>
                    <a:pt x="202" y="19"/>
                    <a:pt x="166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4"/>
            <p:cNvSpPr/>
            <p:nvPr/>
          </p:nvSpPr>
          <p:spPr>
            <a:xfrm>
              <a:off x="3905907" y="2107284"/>
              <a:ext cx="3931" cy="3958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147" y="1"/>
                  </a:moveTo>
                  <a:cubicBezTo>
                    <a:pt x="110" y="1"/>
                    <a:pt x="37" y="74"/>
                    <a:pt x="37" y="74"/>
                  </a:cubicBezTo>
                  <a:lnTo>
                    <a:pt x="0" y="74"/>
                  </a:lnTo>
                  <a:lnTo>
                    <a:pt x="0" y="111"/>
                  </a:lnTo>
                  <a:lnTo>
                    <a:pt x="0" y="148"/>
                  </a:lnTo>
                  <a:lnTo>
                    <a:pt x="147" y="148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885315" y="2100438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782" y="387"/>
                  </a:moveTo>
                  <a:cubicBezTo>
                    <a:pt x="774" y="387"/>
                    <a:pt x="782" y="404"/>
                    <a:pt x="807" y="404"/>
                  </a:cubicBezTo>
                  <a:cubicBezTo>
                    <a:pt x="795" y="391"/>
                    <a:pt x="786" y="387"/>
                    <a:pt x="782" y="387"/>
                  </a:cubicBezTo>
                  <a:close/>
                  <a:moveTo>
                    <a:pt x="257" y="0"/>
                  </a:moveTo>
                  <a:cubicBezTo>
                    <a:pt x="184" y="0"/>
                    <a:pt x="74" y="0"/>
                    <a:pt x="0" y="37"/>
                  </a:cubicBezTo>
                  <a:cubicBezTo>
                    <a:pt x="30" y="30"/>
                    <a:pt x="61" y="27"/>
                    <a:pt x="93" y="27"/>
                  </a:cubicBezTo>
                  <a:cubicBezTo>
                    <a:pt x="407" y="27"/>
                    <a:pt x="770" y="330"/>
                    <a:pt x="770" y="330"/>
                  </a:cubicBezTo>
                  <a:lnTo>
                    <a:pt x="807" y="404"/>
                  </a:lnTo>
                  <a:lnTo>
                    <a:pt x="807" y="330"/>
                  </a:lnTo>
                  <a:cubicBezTo>
                    <a:pt x="807" y="257"/>
                    <a:pt x="807" y="220"/>
                    <a:pt x="770" y="220"/>
                  </a:cubicBezTo>
                  <a:cubicBezTo>
                    <a:pt x="733" y="220"/>
                    <a:pt x="697" y="184"/>
                    <a:pt x="587" y="147"/>
                  </a:cubicBezTo>
                  <a:cubicBezTo>
                    <a:pt x="514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4"/>
            <p:cNvSpPr/>
            <p:nvPr/>
          </p:nvSpPr>
          <p:spPr>
            <a:xfrm>
              <a:off x="3905907" y="212103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20" y="0"/>
                    <a:pt x="1393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3" y="1063"/>
                  </a:lnTo>
                  <a:lnTo>
                    <a:pt x="403" y="733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4"/>
            <p:cNvSpPr/>
            <p:nvPr/>
          </p:nvSpPr>
          <p:spPr>
            <a:xfrm>
              <a:off x="3913743" y="2123971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4" y="0"/>
                  </a:moveTo>
                  <a:lnTo>
                    <a:pt x="74" y="623"/>
                  </a:lnTo>
                  <a:cubicBezTo>
                    <a:pt x="74" y="623"/>
                    <a:pt x="0" y="1577"/>
                    <a:pt x="74" y="1723"/>
                  </a:cubicBezTo>
                  <a:cubicBezTo>
                    <a:pt x="74" y="1760"/>
                    <a:pt x="110" y="1760"/>
                    <a:pt x="110" y="1760"/>
                  </a:cubicBezTo>
                  <a:cubicBezTo>
                    <a:pt x="257" y="1687"/>
                    <a:pt x="1027" y="1320"/>
                    <a:pt x="1027" y="1283"/>
                  </a:cubicBezTo>
                  <a:cubicBezTo>
                    <a:pt x="1100" y="1283"/>
                    <a:pt x="1394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4"/>
            <p:cNvSpPr/>
            <p:nvPr/>
          </p:nvSpPr>
          <p:spPr>
            <a:xfrm>
              <a:off x="3851005" y="209650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4"/>
            <p:cNvSpPr/>
            <p:nvPr/>
          </p:nvSpPr>
          <p:spPr>
            <a:xfrm>
              <a:off x="3856888" y="2097496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93"/>
                    <a:pt x="1063" y="1283"/>
                  </a:cubicBezTo>
                  <a:cubicBezTo>
                    <a:pt x="1100" y="1283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4"/>
            <p:cNvSpPr/>
            <p:nvPr/>
          </p:nvSpPr>
          <p:spPr>
            <a:xfrm>
              <a:off x="3850015" y="2056313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1"/>
                    <a:pt x="1357" y="624"/>
                    <a:pt x="1320" y="917"/>
                  </a:cubicBezTo>
                  <a:cubicBezTo>
                    <a:pt x="1247" y="1137"/>
                    <a:pt x="917" y="1284"/>
                    <a:pt x="844" y="1284"/>
                  </a:cubicBezTo>
                  <a:cubicBezTo>
                    <a:pt x="844" y="1284"/>
                    <a:pt x="220" y="1504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10" y="1210"/>
                  </a:lnTo>
                  <a:lnTo>
                    <a:pt x="1357" y="1027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4"/>
            <p:cNvSpPr/>
            <p:nvPr/>
          </p:nvSpPr>
          <p:spPr>
            <a:xfrm>
              <a:off x="3840201" y="2051419"/>
              <a:ext cx="52977" cy="50998"/>
            </a:xfrm>
            <a:custGeom>
              <a:avLst/>
              <a:gdLst/>
              <a:ahLst/>
              <a:cxnLst/>
              <a:rect l="l" t="t" r="r" b="b"/>
              <a:pathLst>
                <a:path w="1981" h="1907" extrusionOk="0">
                  <a:moveTo>
                    <a:pt x="1724" y="0"/>
                  </a:moveTo>
                  <a:lnTo>
                    <a:pt x="1724" y="0"/>
                  </a:lnTo>
                  <a:lnTo>
                    <a:pt x="1724" y="0"/>
                  </a:lnTo>
                  <a:cubicBezTo>
                    <a:pt x="1687" y="0"/>
                    <a:pt x="478" y="514"/>
                    <a:pt x="294" y="697"/>
                  </a:cubicBezTo>
                  <a:cubicBezTo>
                    <a:pt x="148" y="807"/>
                    <a:pt x="1" y="1613"/>
                    <a:pt x="74" y="1723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1981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4"/>
            <p:cNvSpPr/>
            <p:nvPr/>
          </p:nvSpPr>
          <p:spPr>
            <a:xfrm>
              <a:off x="3846084" y="2055323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477" y="478"/>
                    <a:pt x="294" y="661"/>
                  </a:cubicBezTo>
                  <a:cubicBezTo>
                    <a:pt x="184" y="808"/>
                    <a:pt x="1" y="1577"/>
                    <a:pt x="74" y="1724"/>
                  </a:cubicBezTo>
                  <a:cubicBezTo>
                    <a:pt x="74" y="1761"/>
                    <a:pt x="148" y="1761"/>
                    <a:pt x="148" y="1761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27"/>
                  </a:cubicBezTo>
                  <a:cubicBezTo>
                    <a:pt x="1651" y="808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4"/>
            <p:cNvSpPr/>
            <p:nvPr/>
          </p:nvSpPr>
          <p:spPr>
            <a:xfrm>
              <a:off x="3846084" y="2055323"/>
              <a:ext cx="46104" cy="46131"/>
            </a:xfrm>
            <a:custGeom>
              <a:avLst/>
              <a:gdLst/>
              <a:ahLst/>
              <a:cxnLst/>
              <a:rect l="l" t="t" r="r" b="b"/>
              <a:pathLst>
                <a:path w="1724" h="1725" extrusionOk="0">
                  <a:moveTo>
                    <a:pt x="74" y="1724"/>
                  </a:moveTo>
                  <a:cubicBezTo>
                    <a:pt x="1" y="1577"/>
                    <a:pt x="184" y="808"/>
                    <a:pt x="331" y="661"/>
                  </a:cubicBezTo>
                  <a:cubicBezTo>
                    <a:pt x="514" y="478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478"/>
                    <a:pt x="331" y="661"/>
                  </a:cubicBezTo>
                  <a:cubicBezTo>
                    <a:pt x="184" y="808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4"/>
            <p:cNvSpPr/>
            <p:nvPr/>
          </p:nvSpPr>
          <p:spPr>
            <a:xfrm>
              <a:off x="3850015" y="2056313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394" y="954"/>
                  </a:cubicBezTo>
                  <a:cubicBezTo>
                    <a:pt x="1504" y="697"/>
                    <a:pt x="1577" y="111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24"/>
                    <a:pt x="1394" y="917"/>
                  </a:cubicBezTo>
                  <a:cubicBezTo>
                    <a:pt x="1320" y="1174"/>
                    <a:pt x="954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4"/>
            <p:cNvSpPr/>
            <p:nvPr/>
          </p:nvSpPr>
          <p:spPr>
            <a:xfrm>
              <a:off x="3874538" y="2084740"/>
              <a:ext cx="17650" cy="15725"/>
            </a:xfrm>
            <a:custGeom>
              <a:avLst/>
              <a:gdLst/>
              <a:ahLst/>
              <a:cxnLst/>
              <a:rect l="l" t="t" r="r" b="b"/>
              <a:pathLst>
                <a:path w="660" h="588" extrusionOk="0">
                  <a:moveTo>
                    <a:pt x="293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60" y="111"/>
                    <a:pt x="660" y="74"/>
                  </a:cubicBezTo>
                  <a:cubicBezTo>
                    <a:pt x="660" y="37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4"/>
            <p:cNvSpPr/>
            <p:nvPr/>
          </p:nvSpPr>
          <p:spPr>
            <a:xfrm>
              <a:off x="3832365" y="2004352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4"/>
                  </a:moveTo>
                  <a:cubicBezTo>
                    <a:pt x="2787" y="74"/>
                    <a:pt x="2750" y="74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1"/>
                    <a:pt x="2604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127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610"/>
                  </a:lnTo>
                  <a:lnTo>
                    <a:pt x="2530" y="5096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4"/>
            <p:cNvSpPr/>
            <p:nvPr/>
          </p:nvSpPr>
          <p:spPr>
            <a:xfrm>
              <a:off x="3889220" y="2036711"/>
              <a:ext cx="74558" cy="118656"/>
            </a:xfrm>
            <a:custGeom>
              <a:avLst/>
              <a:gdLst/>
              <a:ahLst/>
              <a:cxnLst/>
              <a:rect l="l" t="t" r="r" b="b"/>
              <a:pathLst>
                <a:path w="2788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1" y="220"/>
                  </a:lnTo>
                  <a:lnTo>
                    <a:pt x="2421" y="220"/>
                  </a:lnTo>
                  <a:lnTo>
                    <a:pt x="2421" y="220"/>
                  </a:lnTo>
                  <a:lnTo>
                    <a:pt x="2421" y="330"/>
                  </a:lnTo>
                  <a:cubicBezTo>
                    <a:pt x="2311" y="587"/>
                    <a:pt x="2311" y="1467"/>
                    <a:pt x="2091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4033"/>
                    <a:pt x="38" y="4436"/>
                    <a:pt x="111" y="4400"/>
                  </a:cubicBezTo>
                  <a:cubicBezTo>
                    <a:pt x="184" y="4400"/>
                    <a:pt x="184" y="4290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8" y="4070"/>
                    <a:pt x="734" y="3923"/>
                  </a:cubicBezTo>
                  <a:cubicBezTo>
                    <a:pt x="1137" y="3776"/>
                    <a:pt x="1541" y="3483"/>
                    <a:pt x="1541" y="3483"/>
                  </a:cubicBezTo>
                  <a:lnTo>
                    <a:pt x="1541" y="3520"/>
                  </a:lnTo>
                  <a:lnTo>
                    <a:pt x="2201" y="3153"/>
                  </a:lnTo>
                  <a:cubicBezTo>
                    <a:pt x="2201" y="3153"/>
                    <a:pt x="2311" y="3007"/>
                    <a:pt x="2311" y="2970"/>
                  </a:cubicBezTo>
                  <a:cubicBezTo>
                    <a:pt x="2311" y="2970"/>
                    <a:pt x="2384" y="2567"/>
                    <a:pt x="2567" y="1870"/>
                  </a:cubicBezTo>
                  <a:cubicBezTo>
                    <a:pt x="2750" y="1174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4"/>
            <p:cNvSpPr/>
            <p:nvPr/>
          </p:nvSpPr>
          <p:spPr>
            <a:xfrm>
              <a:off x="3938239" y="2037540"/>
              <a:ext cx="25539" cy="84480"/>
            </a:xfrm>
            <a:custGeom>
              <a:avLst/>
              <a:gdLst/>
              <a:ahLst/>
              <a:cxnLst/>
              <a:rect l="l" t="t" r="r" b="b"/>
              <a:pathLst>
                <a:path w="955" h="3159" extrusionOk="0">
                  <a:moveTo>
                    <a:pt x="892" y="0"/>
                  </a:moveTo>
                  <a:cubicBezTo>
                    <a:pt x="843" y="0"/>
                    <a:pt x="776" y="22"/>
                    <a:pt x="734" y="43"/>
                  </a:cubicBezTo>
                  <a:lnTo>
                    <a:pt x="588" y="189"/>
                  </a:lnTo>
                  <a:lnTo>
                    <a:pt x="588" y="336"/>
                  </a:lnTo>
                  <a:cubicBezTo>
                    <a:pt x="514" y="666"/>
                    <a:pt x="441" y="1473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294" y="3159"/>
                  </a:lnTo>
                  <a:lnTo>
                    <a:pt x="441" y="2976"/>
                  </a:lnTo>
                  <a:cubicBezTo>
                    <a:pt x="441" y="2976"/>
                    <a:pt x="478" y="2572"/>
                    <a:pt x="661" y="1876"/>
                  </a:cubicBezTo>
                  <a:cubicBezTo>
                    <a:pt x="917" y="1253"/>
                    <a:pt x="954" y="116"/>
                    <a:pt x="954" y="43"/>
                  </a:cubicBezTo>
                  <a:cubicBezTo>
                    <a:pt x="954" y="12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4"/>
            <p:cNvSpPr/>
            <p:nvPr/>
          </p:nvSpPr>
          <p:spPr>
            <a:xfrm>
              <a:off x="3889220" y="2116109"/>
              <a:ext cx="50035" cy="38349"/>
            </a:xfrm>
            <a:custGeom>
              <a:avLst/>
              <a:gdLst/>
              <a:ahLst/>
              <a:cxnLst/>
              <a:rect l="l" t="t" r="r" b="b"/>
              <a:pathLst>
                <a:path w="1871" h="1434" extrusionOk="0">
                  <a:moveTo>
                    <a:pt x="1871" y="1"/>
                  </a:moveTo>
                  <a:cubicBezTo>
                    <a:pt x="1724" y="184"/>
                    <a:pt x="441" y="477"/>
                    <a:pt x="111" y="734"/>
                  </a:cubicBezTo>
                  <a:lnTo>
                    <a:pt x="74" y="771"/>
                  </a:lnTo>
                  <a:cubicBezTo>
                    <a:pt x="38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02" y="1433"/>
                  </a:cubicBezTo>
                  <a:cubicBezTo>
                    <a:pt x="105" y="1433"/>
                    <a:pt x="108" y="1432"/>
                    <a:pt x="111" y="1431"/>
                  </a:cubicBezTo>
                  <a:cubicBezTo>
                    <a:pt x="184" y="1431"/>
                    <a:pt x="1027" y="954"/>
                    <a:pt x="1321" y="771"/>
                  </a:cubicBezTo>
                  <a:cubicBezTo>
                    <a:pt x="1724" y="624"/>
                    <a:pt x="1541" y="551"/>
                    <a:pt x="1541" y="551"/>
                  </a:cubicBezTo>
                  <a:lnTo>
                    <a:pt x="187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4"/>
            <p:cNvSpPr/>
            <p:nvPr/>
          </p:nvSpPr>
          <p:spPr>
            <a:xfrm>
              <a:off x="3930403" y="2117099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57"/>
                  </a:lnTo>
                  <a:cubicBezTo>
                    <a:pt x="661" y="257"/>
                    <a:pt x="771" y="111"/>
                    <a:pt x="771" y="74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4"/>
            <p:cNvSpPr/>
            <p:nvPr/>
          </p:nvSpPr>
          <p:spPr>
            <a:xfrm>
              <a:off x="3904918" y="2087682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24" y="74"/>
                  </a:moveTo>
                  <a:lnTo>
                    <a:pt x="1724" y="74"/>
                  </a:lnTo>
                  <a:cubicBezTo>
                    <a:pt x="1687" y="1"/>
                    <a:pt x="1687" y="1"/>
                    <a:pt x="1724" y="74"/>
                  </a:cubicBezTo>
                  <a:cubicBezTo>
                    <a:pt x="1687" y="74"/>
                    <a:pt x="514" y="551"/>
                    <a:pt x="330" y="734"/>
                  </a:cubicBezTo>
                  <a:cubicBezTo>
                    <a:pt x="184" y="881"/>
                    <a:pt x="0" y="1650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330" y="1797"/>
                  </a:lnTo>
                  <a:lnTo>
                    <a:pt x="440" y="1211"/>
                  </a:lnTo>
                  <a:lnTo>
                    <a:pt x="624" y="881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4"/>
            <p:cNvSpPr/>
            <p:nvPr/>
          </p:nvSpPr>
          <p:spPr>
            <a:xfrm>
              <a:off x="3910801" y="209161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0" y="697"/>
                  </a:cubicBezTo>
                  <a:cubicBezTo>
                    <a:pt x="184" y="844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0"/>
                    <a:pt x="1064" y="1467"/>
                    <a:pt x="1100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3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4"/>
            <p:cNvSpPr/>
            <p:nvPr/>
          </p:nvSpPr>
          <p:spPr>
            <a:xfrm>
              <a:off x="3909811" y="2091613"/>
              <a:ext cx="46104" cy="48056"/>
            </a:xfrm>
            <a:custGeom>
              <a:avLst/>
              <a:gdLst/>
              <a:ahLst/>
              <a:cxnLst/>
              <a:rect l="l" t="t" r="r" b="b"/>
              <a:pathLst>
                <a:path w="1724" h="1797" extrusionOk="0">
                  <a:moveTo>
                    <a:pt x="74" y="1760"/>
                  </a:moveTo>
                  <a:cubicBezTo>
                    <a:pt x="1" y="1613"/>
                    <a:pt x="184" y="844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60"/>
                    <a:pt x="74" y="1797"/>
                    <a:pt x="74" y="1760"/>
                  </a:cubicBezTo>
                  <a:cubicBezTo>
                    <a:pt x="147" y="1797"/>
                    <a:pt x="147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4"/>
            <p:cNvSpPr/>
            <p:nvPr/>
          </p:nvSpPr>
          <p:spPr>
            <a:xfrm>
              <a:off x="3470619" y="2016119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640" y="1"/>
                  </a:moveTo>
                  <a:lnTo>
                    <a:pt x="0" y="1504"/>
                  </a:lnTo>
                  <a:lnTo>
                    <a:pt x="2383" y="2823"/>
                  </a:lnTo>
                  <a:lnTo>
                    <a:pt x="4949" y="1357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3536299" y="2017349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0"/>
                  </a:moveTo>
                  <a:cubicBezTo>
                    <a:pt x="119" y="0"/>
                    <a:pt x="74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294" y="138"/>
                    <a:pt x="294" y="65"/>
                    <a:pt x="257" y="28"/>
                  </a:cubicBezTo>
                  <a:cubicBezTo>
                    <a:pt x="239" y="10"/>
                    <a:pt x="202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3536299" y="2019061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1"/>
                  </a:moveTo>
                  <a:lnTo>
                    <a:pt x="0" y="1"/>
                  </a:lnTo>
                  <a:lnTo>
                    <a:pt x="294" y="1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4"/>
            <p:cNvSpPr/>
            <p:nvPr/>
          </p:nvSpPr>
          <p:spPr>
            <a:xfrm>
              <a:off x="3536299" y="2016360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19" y="1"/>
                    <a:pt x="74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294" y="102"/>
                    <a:pt x="294" y="65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4"/>
            <p:cNvSpPr/>
            <p:nvPr/>
          </p:nvSpPr>
          <p:spPr>
            <a:xfrm>
              <a:off x="3537262" y="2017108"/>
              <a:ext cx="7889" cy="2861"/>
            </a:xfrm>
            <a:custGeom>
              <a:avLst/>
              <a:gdLst/>
              <a:ahLst/>
              <a:cxnLst/>
              <a:rect l="l" t="t" r="r" b="b"/>
              <a:pathLst>
                <a:path w="295" h="107" extrusionOk="0">
                  <a:moveTo>
                    <a:pt x="148" y="0"/>
                  </a:moveTo>
                  <a:cubicBezTo>
                    <a:pt x="38" y="0"/>
                    <a:pt x="1" y="74"/>
                    <a:pt x="1" y="74"/>
                  </a:cubicBezTo>
                  <a:cubicBezTo>
                    <a:pt x="1" y="74"/>
                    <a:pt x="115" y="106"/>
                    <a:pt x="202" y="106"/>
                  </a:cubicBezTo>
                  <a:cubicBezTo>
                    <a:pt x="245" y="106"/>
                    <a:pt x="282" y="98"/>
                    <a:pt x="294" y="74"/>
                  </a:cubicBezTo>
                  <a:cubicBezTo>
                    <a:pt x="294" y="37"/>
                    <a:pt x="221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4"/>
            <p:cNvSpPr/>
            <p:nvPr/>
          </p:nvSpPr>
          <p:spPr>
            <a:xfrm>
              <a:off x="3536299" y="2016360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02"/>
                  </a:cubicBezTo>
                  <a:cubicBezTo>
                    <a:pt x="55" y="138"/>
                    <a:pt x="92" y="157"/>
                    <a:pt x="129" y="157"/>
                  </a:cubicBezTo>
                  <a:cubicBezTo>
                    <a:pt x="165" y="157"/>
                    <a:pt x="202" y="138"/>
                    <a:pt x="220" y="102"/>
                  </a:cubicBezTo>
                  <a:cubicBezTo>
                    <a:pt x="257" y="102"/>
                    <a:pt x="257" y="65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4"/>
            <p:cNvSpPr/>
            <p:nvPr/>
          </p:nvSpPr>
          <p:spPr>
            <a:xfrm>
              <a:off x="3538251" y="2016119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147" y="1"/>
                    <a:pt x="111" y="37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4"/>
            <p:cNvSpPr/>
            <p:nvPr/>
          </p:nvSpPr>
          <p:spPr>
            <a:xfrm>
              <a:off x="3517659" y="2008283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83" y="387"/>
                  </a:moveTo>
                  <a:cubicBezTo>
                    <a:pt x="775" y="387"/>
                    <a:pt x="783" y="404"/>
                    <a:pt x="807" y="404"/>
                  </a:cubicBezTo>
                  <a:cubicBezTo>
                    <a:pt x="795" y="391"/>
                    <a:pt x="787" y="387"/>
                    <a:pt x="783" y="387"/>
                  </a:cubicBezTo>
                  <a:close/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07" y="404"/>
                  </a:lnTo>
                  <a:lnTo>
                    <a:pt x="807" y="330"/>
                  </a:lnTo>
                  <a:cubicBezTo>
                    <a:pt x="807" y="294"/>
                    <a:pt x="807" y="220"/>
                    <a:pt x="771" y="220"/>
                  </a:cubicBezTo>
                  <a:cubicBezTo>
                    <a:pt x="734" y="220"/>
                    <a:pt x="697" y="184"/>
                    <a:pt x="587" y="147"/>
                  </a:cubicBezTo>
                  <a:cubicBezTo>
                    <a:pt x="514" y="110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4"/>
            <p:cNvSpPr/>
            <p:nvPr/>
          </p:nvSpPr>
          <p:spPr>
            <a:xfrm>
              <a:off x="3539241" y="202887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57" y="0"/>
                    <a:pt x="1357" y="0"/>
                    <a:pt x="1393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40" y="1063"/>
                  </a:lnTo>
                  <a:lnTo>
                    <a:pt x="440" y="733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4"/>
            <p:cNvSpPr/>
            <p:nvPr/>
          </p:nvSpPr>
          <p:spPr>
            <a:xfrm>
              <a:off x="3545124" y="2031817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23"/>
                  </a:lnTo>
                  <a:cubicBezTo>
                    <a:pt x="110" y="623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23"/>
                    <a:pt x="1063" y="1320"/>
                    <a:pt x="1063" y="1283"/>
                  </a:cubicBezTo>
                  <a:cubicBezTo>
                    <a:pt x="1137" y="1283"/>
                    <a:pt x="1430" y="73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4"/>
            <p:cNvSpPr/>
            <p:nvPr/>
          </p:nvSpPr>
          <p:spPr>
            <a:xfrm>
              <a:off x="3483349" y="200435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4"/>
            <p:cNvSpPr/>
            <p:nvPr/>
          </p:nvSpPr>
          <p:spPr>
            <a:xfrm>
              <a:off x="3490222" y="2006304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4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4"/>
            <p:cNvSpPr/>
            <p:nvPr/>
          </p:nvSpPr>
          <p:spPr>
            <a:xfrm>
              <a:off x="3483349" y="1964158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1"/>
                    <a:pt x="1357" y="660"/>
                    <a:pt x="1320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4"/>
            <p:cNvSpPr/>
            <p:nvPr/>
          </p:nvSpPr>
          <p:spPr>
            <a:xfrm>
              <a:off x="3473561" y="1959264"/>
              <a:ext cx="53940" cy="52950"/>
            </a:xfrm>
            <a:custGeom>
              <a:avLst/>
              <a:gdLst/>
              <a:ahLst/>
              <a:cxnLst/>
              <a:rect l="l" t="t" r="r" b="b"/>
              <a:pathLst>
                <a:path w="2017" h="1980" extrusionOk="0">
                  <a:moveTo>
                    <a:pt x="1723" y="37"/>
                  </a:moveTo>
                  <a:lnTo>
                    <a:pt x="1723" y="37"/>
                  </a:lnTo>
                  <a:cubicBezTo>
                    <a:pt x="1723" y="0"/>
                    <a:pt x="1686" y="0"/>
                    <a:pt x="1723" y="37"/>
                  </a:cubicBezTo>
                  <a:cubicBezTo>
                    <a:pt x="1686" y="37"/>
                    <a:pt x="513" y="550"/>
                    <a:pt x="293" y="733"/>
                  </a:cubicBezTo>
                  <a:cubicBezTo>
                    <a:pt x="183" y="880"/>
                    <a:pt x="0" y="1650"/>
                    <a:pt x="73" y="1797"/>
                  </a:cubicBezTo>
                  <a:lnTo>
                    <a:pt x="147" y="1833"/>
                  </a:lnTo>
                  <a:lnTo>
                    <a:pt x="147" y="1833"/>
                  </a:lnTo>
                  <a:lnTo>
                    <a:pt x="367" y="1980"/>
                  </a:lnTo>
                  <a:lnTo>
                    <a:pt x="293" y="1797"/>
                  </a:lnTo>
                  <a:lnTo>
                    <a:pt x="440" y="1210"/>
                  </a:lnTo>
                  <a:lnTo>
                    <a:pt x="623" y="880"/>
                  </a:lnTo>
                  <a:lnTo>
                    <a:pt x="2016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4"/>
            <p:cNvSpPr/>
            <p:nvPr/>
          </p:nvSpPr>
          <p:spPr>
            <a:xfrm>
              <a:off x="3479418" y="196316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74" y="1724"/>
                  </a:cubicBezTo>
                  <a:cubicBezTo>
                    <a:pt x="74" y="1797"/>
                    <a:pt x="148" y="1797"/>
                    <a:pt x="148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4"/>
            <p:cNvSpPr/>
            <p:nvPr/>
          </p:nvSpPr>
          <p:spPr>
            <a:xfrm>
              <a:off x="3479418" y="1963169"/>
              <a:ext cx="47094" cy="48083"/>
            </a:xfrm>
            <a:custGeom>
              <a:avLst/>
              <a:gdLst/>
              <a:ahLst/>
              <a:cxnLst/>
              <a:rect l="l" t="t" r="r" b="b"/>
              <a:pathLst>
                <a:path w="1761" h="1798" extrusionOk="0">
                  <a:moveTo>
                    <a:pt x="74" y="1724"/>
                  </a:moveTo>
                  <a:cubicBezTo>
                    <a:pt x="1" y="1614"/>
                    <a:pt x="184" y="807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48" y="807"/>
                    <a:pt x="1" y="1614"/>
                    <a:pt x="74" y="1724"/>
                  </a:cubicBezTo>
                  <a:lnTo>
                    <a:pt x="74" y="1724"/>
                  </a:lnTo>
                  <a:cubicBezTo>
                    <a:pt x="74" y="1797"/>
                    <a:pt x="74" y="1724"/>
                    <a:pt x="74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4"/>
            <p:cNvSpPr/>
            <p:nvPr/>
          </p:nvSpPr>
          <p:spPr>
            <a:xfrm>
              <a:off x="3483349" y="1964158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210"/>
                    <a:pt x="1430" y="954"/>
                  </a:cubicBezTo>
                  <a:cubicBezTo>
                    <a:pt x="1504" y="697"/>
                    <a:pt x="1614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60"/>
                    <a:pt x="1430" y="917"/>
                  </a:cubicBezTo>
                  <a:cubicBezTo>
                    <a:pt x="1320" y="1210"/>
                    <a:pt x="954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4"/>
            <p:cNvSpPr/>
            <p:nvPr/>
          </p:nvSpPr>
          <p:spPr>
            <a:xfrm>
              <a:off x="3507872" y="199258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4"/>
            <p:cNvSpPr/>
            <p:nvPr/>
          </p:nvSpPr>
          <p:spPr>
            <a:xfrm>
              <a:off x="3464736" y="1913187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786" y="37"/>
                  </a:moveTo>
                  <a:lnTo>
                    <a:pt x="2786" y="37"/>
                  </a:lnTo>
                  <a:lnTo>
                    <a:pt x="2786" y="37"/>
                  </a:lnTo>
                  <a:lnTo>
                    <a:pt x="2786" y="37"/>
                  </a:lnTo>
                  <a:cubicBezTo>
                    <a:pt x="2750" y="0"/>
                    <a:pt x="2603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0" y="3446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13"/>
                    <a:pt x="0" y="3923"/>
                  </a:cubicBezTo>
                  <a:cubicBezTo>
                    <a:pt x="0" y="3960"/>
                    <a:pt x="0" y="4326"/>
                    <a:pt x="37" y="4326"/>
                  </a:cubicBezTo>
                  <a:lnTo>
                    <a:pt x="37" y="4326"/>
                  </a:lnTo>
                  <a:lnTo>
                    <a:pt x="2163" y="5573"/>
                  </a:lnTo>
                  <a:lnTo>
                    <a:pt x="2530" y="5059"/>
                  </a:lnTo>
                  <a:lnTo>
                    <a:pt x="3849" y="4509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4"/>
            <p:cNvSpPr/>
            <p:nvPr/>
          </p:nvSpPr>
          <p:spPr>
            <a:xfrm>
              <a:off x="3522580" y="1944556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0"/>
                  </a:moveTo>
                  <a:cubicBezTo>
                    <a:pt x="2786" y="0"/>
                    <a:pt x="2640" y="37"/>
                    <a:pt x="2566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7"/>
                    <a:pt x="2090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3" y="4400"/>
                    <a:pt x="183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3"/>
                    <a:pt x="2786" y="147"/>
                    <a:pt x="2786" y="147"/>
                  </a:cubicBezTo>
                  <a:lnTo>
                    <a:pt x="2786" y="147"/>
                  </a:lnTo>
                  <a:cubicBezTo>
                    <a:pt x="2750" y="147"/>
                    <a:pt x="2786" y="147"/>
                    <a:pt x="2786" y="11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4"/>
            <p:cNvSpPr/>
            <p:nvPr/>
          </p:nvSpPr>
          <p:spPr>
            <a:xfrm>
              <a:off x="3571599" y="1945626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3" y="30"/>
                    <a:pt x="733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7"/>
                    <a:pt x="440" y="1463"/>
                    <a:pt x="220" y="2197"/>
                  </a:cubicBezTo>
                  <a:cubicBezTo>
                    <a:pt x="73" y="2637"/>
                    <a:pt x="0" y="2930"/>
                    <a:pt x="0" y="2930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513" y="2563"/>
                    <a:pt x="697" y="1903"/>
                  </a:cubicBezTo>
                  <a:cubicBezTo>
                    <a:pt x="880" y="1243"/>
                    <a:pt x="953" y="107"/>
                    <a:pt x="953" y="70"/>
                  </a:cubicBezTo>
                  <a:cubicBezTo>
                    <a:pt x="953" y="21"/>
                    <a:pt x="923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4"/>
            <p:cNvSpPr/>
            <p:nvPr/>
          </p:nvSpPr>
          <p:spPr>
            <a:xfrm>
              <a:off x="3522580" y="2023954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77"/>
                    <a:pt x="147" y="734"/>
                  </a:cubicBezTo>
                  <a:lnTo>
                    <a:pt x="73" y="807"/>
                  </a:lnTo>
                  <a:cubicBezTo>
                    <a:pt x="37" y="844"/>
                    <a:pt x="0" y="917"/>
                    <a:pt x="0" y="991"/>
                  </a:cubicBezTo>
                  <a:cubicBezTo>
                    <a:pt x="0" y="1061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1"/>
                  </a:cubicBezTo>
                  <a:cubicBezTo>
                    <a:pt x="183" y="1431"/>
                    <a:pt x="1063" y="991"/>
                    <a:pt x="1320" y="807"/>
                  </a:cubicBezTo>
                  <a:cubicBezTo>
                    <a:pt x="1723" y="661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4"/>
            <p:cNvSpPr/>
            <p:nvPr/>
          </p:nvSpPr>
          <p:spPr>
            <a:xfrm>
              <a:off x="3563737" y="2025933"/>
              <a:ext cx="21608" cy="15698"/>
            </a:xfrm>
            <a:custGeom>
              <a:avLst/>
              <a:gdLst/>
              <a:ahLst/>
              <a:cxnLst/>
              <a:rect l="l" t="t" r="r" b="b"/>
              <a:pathLst>
                <a:path w="808" h="587" extrusionOk="0">
                  <a:moveTo>
                    <a:pt x="331" y="0"/>
                  </a:moveTo>
                  <a:lnTo>
                    <a:pt x="1" y="513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807" y="73"/>
                    <a:pt x="807" y="37"/>
                  </a:cubicBezTo>
                  <a:cubicBezTo>
                    <a:pt x="807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4"/>
            <p:cNvSpPr/>
            <p:nvPr/>
          </p:nvSpPr>
          <p:spPr>
            <a:xfrm>
              <a:off x="3537262" y="1997506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lnTo>
                    <a:pt x="1724" y="0"/>
                  </a:lnTo>
                  <a:cubicBezTo>
                    <a:pt x="1687" y="0"/>
                    <a:pt x="514" y="513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48" y="1796"/>
                  </a:lnTo>
                  <a:lnTo>
                    <a:pt x="148" y="1796"/>
                  </a:lnTo>
                  <a:lnTo>
                    <a:pt x="368" y="1906"/>
                  </a:lnTo>
                  <a:lnTo>
                    <a:pt x="294" y="1723"/>
                  </a:lnTo>
                  <a:lnTo>
                    <a:pt x="441" y="1136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4"/>
            <p:cNvSpPr/>
            <p:nvPr/>
          </p:nvSpPr>
          <p:spPr>
            <a:xfrm>
              <a:off x="3543145" y="199945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60"/>
                    <a:pt x="1101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4"/>
                    <a:pt x="1834" y="110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4"/>
            <p:cNvSpPr/>
            <p:nvPr/>
          </p:nvSpPr>
          <p:spPr>
            <a:xfrm>
              <a:off x="3543145" y="1999458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60"/>
                  </a:moveTo>
                  <a:cubicBezTo>
                    <a:pt x="1" y="1613"/>
                    <a:pt x="184" y="844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111" y="1760"/>
                  </a:cubicBezTo>
                  <a:cubicBezTo>
                    <a:pt x="111" y="1760"/>
                    <a:pt x="111" y="1797"/>
                    <a:pt x="111" y="1760"/>
                  </a:cubicBezTo>
                  <a:cubicBezTo>
                    <a:pt x="111" y="1797"/>
                    <a:pt x="111" y="1797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4"/>
            <p:cNvSpPr/>
            <p:nvPr/>
          </p:nvSpPr>
          <p:spPr>
            <a:xfrm>
              <a:off x="3534320" y="2052382"/>
              <a:ext cx="132402" cy="76510"/>
            </a:xfrm>
            <a:custGeom>
              <a:avLst/>
              <a:gdLst/>
              <a:ahLst/>
              <a:cxnLst/>
              <a:rect l="l" t="t" r="r" b="b"/>
              <a:pathLst>
                <a:path w="4951" h="2861" extrusionOk="0">
                  <a:moveTo>
                    <a:pt x="2567" y="1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4"/>
            <p:cNvSpPr/>
            <p:nvPr/>
          </p:nvSpPr>
          <p:spPr>
            <a:xfrm>
              <a:off x="3600026" y="2053853"/>
              <a:ext cx="7862" cy="5910"/>
            </a:xfrm>
            <a:custGeom>
              <a:avLst/>
              <a:gdLst/>
              <a:ahLst/>
              <a:cxnLst/>
              <a:rect l="l" t="t" r="r" b="b"/>
              <a:pathLst>
                <a:path w="294" h="221" extrusionOk="0">
                  <a:moveTo>
                    <a:pt x="161" y="1"/>
                  </a:moveTo>
                  <a:cubicBezTo>
                    <a:pt x="119" y="1"/>
                    <a:pt x="74" y="19"/>
                    <a:pt x="37" y="56"/>
                  </a:cubicBezTo>
                  <a:cubicBezTo>
                    <a:pt x="0" y="93"/>
                    <a:pt x="0" y="129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293" y="129"/>
                    <a:pt x="293" y="93"/>
                    <a:pt x="257" y="56"/>
                  </a:cubicBezTo>
                  <a:cubicBezTo>
                    <a:pt x="238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4"/>
            <p:cNvSpPr/>
            <p:nvPr/>
          </p:nvSpPr>
          <p:spPr>
            <a:xfrm>
              <a:off x="3600026" y="2056313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1"/>
                  </a:moveTo>
                  <a:lnTo>
                    <a:pt x="0" y="1"/>
                  </a:lnTo>
                  <a:lnTo>
                    <a:pt x="293" y="1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4"/>
            <p:cNvSpPr/>
            <p:nvPr/>
          </p:nvSpPr>
          <p:spPr>
            <a:xfrm>
              <a:off x="3600026" y="2052649"/>
              <a:ext cx="7862" cy="5402"/>
            </a:xfrm>
            <a:custGeom>
              <a:avLst/>
              <a:gdLst/>
              <a:ahLst/>
              <a:cxnLst/>
              <a:rect l="l" t="t" r="r" b="b"/>
              <a:pathLst>
                <a:path w="294" h="202" extrusionOk="0">
                  <a:moveTo>
                    <a:pt x="161" y="0"/>
                  </a:moveTo>
                  <a:cubicBezTo>
                    <a:pt x="119" y="0"/>
                    <a:pt x="74" y="9"/>
                    <a:pt x="37" y="28"/>
                  </a:cubicBezTo>
                  <a:cubicBezTo>
                    <a:pt x="0" y="101"/>
                    <a:pt x="0" y="138"/>
                    <a:pt x="37" y="174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4"/>
                  </a:cubicBezTo>
                  <a:cubicBezTo>
                    <a:pt x="293" y="138"/>
                    <a:pt x="293" y="101"/>
                    <a:pt x="257" y="28"/>
                  </a:cubicBezTo>
                  <a:cubicBezTo>
                    <a:pt x="238" y="9"/>
                    <a:pt x="202" y="0"/>
                    <a:pt x="1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4"/>
            <p:cNvSpPr/>
            <p:nvPr/>
          </p:nvSpPr>
          <p:spPr>
            <a:xfrm>
              <a:off x="3600026" y="2052382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4"/>
                    <a:pt x="217" y="144"/>
                  </a:cubicBezTo>
                  <a:cubicBezTo>
                    <a:pt x="261" y="144"/>
                    <a:pt x="293" y="135"/>
                    <a:pt x="293" y="111"/>
                  </a:cubicBezTo>
                  <a:cubicBezTo>
                    <a:pt x="293" y="38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4"/>
            <p:cNvSpPr/>
            <p:nvPr/>
          </p:nvSpPr>
          <p:spPr>
            <a:xfrm>
              <a:off x="3600026" y="2052649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0"/>
                  </a:moveTo>
                  <a:cubicBezTo>
                    <a:pt x="92" y="0"/>
                    <a:pt x="55" y="9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38"/>
                    <a:pt x="257" y="101"/>
                    <a:pt x="220" y="28"/>
                  </a:cubicBezTo>
                  <a:cubicBezTo>
                    <a:pt x="202" y="9"/>
                    <a:pt x="16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4"/>
            <p:cNvSpPr/>
            <p:nvPr/>
          </p:nvSpPr>
          <p:spPr>
            <a:xfrm>
              <a:off x="3601978" y="2052382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110" y="38"/>
                    <a:pt x="37" y="38"/>
                  </a:cubicBezTo>
                  <a:lnTo>
                    <a:pt x="1" y="38"/>
                  </a:lnTo>
                  <a:lnTo>
                    <a:pt x="1" y="111"/>
                  </a:lnTo>
                  <a:lnTo>
                    <a:pt x="1" y="148"/>
                  </a:lnTo>
                  <a:lnTo>
                    <a:pt x="147" y="148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4"/>
            <p:cNvSpPr/>
            <p:nvPr/>
          </p:nvSpPr>
          <p:spPr>
            <a:xfrm>
              <a:off x="3581387" y="2045536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83" y="387"/>
                  </a:moveTo>
                  <a:cubicBezTo>
                    <a:pt x="775" y="387"/>
                    <a:pt x="783" y="404"/>
                    <a:pt x="807" y="404"/>
                  </a:cubicBezTo>
                  <a:cubicBezTo>
                    <a:pt x="795" y="391"/>
                    <a:pt x="787" y="387"/>
                    <a:pt x="783" y="387"/>
                  </a:cubicBezTo>
                  <a:close/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44" y="23"/>
                    <a:pt x="89" y="16"/>
                    <a:pt x="134" y="16"/>
                  </a:cubicBezTo>
                  <a:cubicBezTo>
                    <a:pt x="438" y="16"/>
                    <a:pt x="771" y="294"/>
                    <a:pt x="771" y="294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7"/>
                    <a:pt x="807" y="220"/>
                    <a:pt x="771" y="220"/>
                  </a:cubicBezTo>
                  <a:cubicBezTo>
                    <a:pt x="734" y="220"/>
                    <a:pt x="697" y="184"/>
                    <a:pt x="587" y="110"/>
                  </a:cubicBezTo>
                  <a:cubicBezTo>
                    <a:pt x="514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4"/>
            <p:cNvSpPr/>
            <p:nvPr/>
          </p:nvSpPr>
          <p:spPr>
            <a:xfrm>
              <a:off x="3601978" y="206612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4"/>
            <p:cNvSpPr/>
            <p:nvPr/>
          </p:nvSpPr>
          <p:spPr>
            <a:xfrm>
              <a:off x="3609814" y="2068080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1"/>
                  </a:moveTo>
                  <a:lnTo>
                    <a:pt x="74" y="660"/>
                  </a:lnTo>
                  <a:cubicBezTo>
                    <a:pt x="74" y="660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1" y="1284"/>
                    <a:pt x="1394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4"/>
            <p:cNvSpPr/>
            <p:nvPr/>
          </p:nvSpPr>
          <p:spPr>
            <a:xfrm>
              <a:off x="3547076" y="204160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4"/>
            <p:cNvSpPr/>
            <p:nvPr/>
          </p:nvSpPr>
          <p:spPr>
            <a:xfrm>
              <a:off x="3553949" y="204259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27" y="1393"/>
                    <a:pt x="1063" y="1284"/>
                  </a:cubicBezTo>
                  <a:cubicBezTo>
                    <a:pt x="1100" y="1284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4"/>
            <p:cNvSpPr/>
            <p:nvPr/>
          </p:nvSpPr>
          <p:spPr>
            <a:xfrm>
              <a:off x="3547076" y="2000448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37"/>
                  </a:moveTo>
                  <a:lnTo>
                    <a:pt x="1504" y="37"/>
                  </a:lnTo>
                  <a:cubicBezTo>
                    <a:pt x="1504" y="73"/>
                    <a:pt x="1467" y="73"/>
                    <a:pt x="1467" y="73"/>
                  </a:cubicBezTo>
                  <a:cubicBezTo>
                    <a:pt x="1467" y="257"/>
                    <a:pt x="1357" y="660"/>
                    <a:pt x="1320" y="953"/>
                  </a:cubicBezTo>
                  <a:cubicBezTo>
                    <a:pt x="1284" y="1173"/>
                    <a:pt x="917" y="1320"/>
                    <a:pt x="844" y="1320"/>
                  </a:cubicBezTo>
                  <a:cubicBezTo>
                    <a:pt x="844" y="1320"/>
                    <a:pt x="221" y="1540"/>
                    <a:pt x="1" y="1613"/>
                  </a:cubicBezTo>
                  <a:lnTo>
                    <a:pt x="1" y="1686"/>
                  </a:lnTo>
                  <a:lnTo>
                    <a:pt x="1" y="1686"/>
                  </a:lnTo>
                  <a:lnTo>
                    <a:pt x="1" y="1723"/>
                  </a:lnTo>
                  <a:lnTo>
                    <a:pt x="844" y="1430"/>
                  </a:lnTo>
                  <a:lnTo>
                    <a:pt x="1210" y="1246"/>
                  </a:lnTo>
                  <a:lnTo>
                    <a:pt x="1357" y="1063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4"/>
            <p:cNvSpPr/>
            <p:nvPr/>
          </p:nvSpPr>
          <p:spPr>
            <a:xfrm>
              <a:off x="3537262" y="199651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514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lnTo>
                    <a:pt x="148" y="1760"/>
                  </a:lnTo>
                  <a:lnTo>
                    <a:pt x="148" y="1760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4"/>
            <p:cNvSpPr/>
            <p:nvPr/>
          </p:nvSpPr>
          <p:spPr>
            <a:xfrm>
              <a:off x="3543145" y="199945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0"/>
                    <a:pt x="1064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4"/>
                    <a:pt x="1834" y="110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4"/>
            <p:cNvSpPr/>
            <p:nvPr/>
          </p:nvSpPr>
          <p:spPr>
            <a:xfrm>
              <a:off x="3542182" y="1999458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0" y="1613"/>
                    <a:pt x="184" y="844"/>
                    <a:pt x="330" y="697"/>
                  </a:cubicBezTo>
                  <a:cubicBezTo>
                    <a:pt x="477" y="514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477" y="514"/>
                    <a:pt x="330" y="697"/>
                  </a:cubicBezTo>
                  <a:cubicBezTo>
                    <a:pt x="184" y="844"/>
                    <a:pt x="0" y="1613"/>
                    <a:pt x="74" y="1760"/>
                  </a:cubicBezTo>
                  <a:lnTo>
                    <a:pt x="74" y="1760"/>
                  </a:lnTo>
                  <a:cubicBezTo>
                    <a:pt x="147" y="1760"/>
                    <a:pt x="147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34"/>
            <p:cNvSpPr/>
            <p:nvPr/>
          </p:nvSpPr>
          <p:spPr>
            <a:xfrm>
              <a:off x="3547076" y="2001411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430" y="954"/>
                  </a:cubicBezTo>
                  <a:cubicBezTo>
                    <a:pt x="1504" y="661"/>
                    <a:pt x="1614" y="111"/>
                    <a:pt x="1540" y="1"/>
                  </a:cubicBezTo>
                  <a:lnTo>
                    <a:pt x="1540" y="1"/>
                  </a:lnTo>
                  <a:cubicBezTo>
                    <a:pt x="1540" y="111"/>
                    <a:pt x="1467" y="624"/>
                    <a:pt x="1430" y="917"/>
                  </a:cubicBezTo>
                  <a:cubicBezTo>
                    <a:pt x="1320" y="1174"/>
                    <a:pt x="917" y="1320"/>
                    <a:pt x="954" y="1320"/>
                  </a:cubicBezTo>
                  <a:cubicBezTo>
                    <a:pt x="917" y="1320"/>
                    <a:pt x="184" y="1577"/>
                    <a:pt x="1" y="1650"/>
                  </a:cubicBezTo>
                  <a:lnTo>
                    <a:pt x="1" y="1650"/>
                  </a:lnTo>
                  <a:cubicBezTo>
                    <a:pt x="147" y="1577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34"/>
            <p:cNvSpPr/>
            <p:nvPr/>
          </p:nvSpPr>
          <p:spPr>
            <a:xfrm>
              <a:off x="3571599" y="2028875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0"/>
                  </a:cubicBezTo>
                  <a:cubicBezTo>
                    <a:pt x="697" y="73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34"/>
            <p:cNvSpPr/>
            <p:nvPr/>
          </p:nvSpPr>
          <p:spPr>
            <a:xfrm>
              <a:off x="3528437" y="1949450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7"/>
                  </a:moveTo>
                  <a:cubicBezTo>
                    <a:pt x="2787" y="37"/>
                    <a:pt x="2787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1" y="1"/>
                    <a:pt x="2604" y="37"/>
                    <a:pt x="2567" y="111"/>
                  </a:cubicBezTo>
                  <a:lnTo>
                    <a:pt x="2421" y="221"/>
                  </a:lnTo>
                  <a:lnTo>
                    <a:pt x="2421" y="221"/>
                  </a:lnTo>
                  <a:lnTo>
                    <a:pt x="2421" y="221"/>
                  </a:lnTo>
                  <a:lnTo>
                    <a:pt x="2421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77"/>
                    <a:pt x="1871" y="2970"/>
                    <a:pt x="1871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573"/>
                  </a:lnTo>
                  <a:lnTo>
                    <a:pt x="2531" y="5096"/>
                  </a:lnTo>
                  <a:lnTo>
                    <a:pt x="3850" y="4547"/>
                  </a:lnTo>
                  <a:lnTo>
                    <a:pt x="4034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4"/>
            <p:cNvSpPr/>
            <p:nvPr/>
          </p:nvSpPr>
          <p:spPr>
            <a:xfrm>
              <a:off x="3585318" y="1981808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3996"/>
                    <a:pt x="37" y="4436"/>
                    <a:pt x="110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07"/>
                    <a:pt x="2310" y="2970"/>
                  </a:cubicBezTo>
                  <a:cubicBezTo>
                    <a:pt x="2310" y="2970"/>
                    <a:pt x="2383" y="2530"/>
                    <a:pt x="2566" y="1870"/>
                  </a:cubicBezTo>
                  <a:cubicBezTo>
                    <a:pt x="2750" y="1174"/>
                    <a:pt x="2786" y="110"/>
                    <a:pt x="2786" y="110"/>
                  </a:cubicBezTo>
                  <a:lnTo>
                    <a:pt x="278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34"/>
            <p:cNvSpPr/>
            <p:nvPr/>
          </p:nvSpPr>
          <p:spPr>
            <a:xfrm>
              <a:off x="3635300" y="1982637"/>
              <a:ext cx="25539" cy="84480"/>
            </a:xfrm>
            <a:custGeom>
              <a:avLst/>
              <a:gdLst/>
              <a:ahLst/>
              <a:cxnLst/>
              <a:rect l="l" t="t" r="r" b="b"/>
              <a:pathLst>
                <a:path w="955" h="3159" extrusionOk="0">
                  <a:moveTo>
                    <a:pt x="892" y="0"/>
                  </a:moveTo>
                  <a:cubicBezTo>
                    <a:pt x="843" y="0"/>
                    <a:pt x="776" y="22"/>
                    <a:pt x="734" y="43"/>
                  </a:cubicBezTo>
                  <a:lnTo>
                    <a:pt x="588" y="189"/>
                  </a:lnTo>
                  <a:lnTo>
                    <a:pt x="588" y="336"/>
                  </a:lnTo>
                  <a:cubicBezTo>
                    <a:pt x="551" y="629"/>
                    <a:pt x="441" y="1473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331" y="3159"/>
                  </a:lnTo>
                  <a:lnTo>
                    <a:pt x="441" y="2976"/>
                  </a:lnTo>
                  <a:cubicBezTo>
                    <a:pt x="441" y="2976"/>
                    <a:pt x="514" y="2572"/>
                    <a:pt x="697" y="1876"/>
                  </a:cubicBezTo>
                  <a:cubicBezTo>
                    <a:pt x="881" y="1253"/>
                    <a:pt x="954" y="79"/>
                    <a:pt x="954" y="43"/>
                  </a:cubicBezTo>
                  <a:cubicBezTo>
                    <a:pt x="954" y="12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34"/>
            <p:cNvSpPr/>
            <p:nvPr/>
          </p:nvSpPr>
          <p:spPr>
            <a:xfrm>
              <a:off x="3586281" y="2061207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1" y="1"/>
                  </a:moveTo>
                  <a:cubicBezTo>
                    <a:pt x="1724" y="184"/>
                    <a:pt x="404" y="441"/>
                    <a:pt x="148" y="734"/>
                  </a:cubicBezTo>
                  <a:lnTo>
                    <a:pt x="74" y="771"/>
                  </a:lnTo>
                  <a:cubicBezTo>
                    <a:pt x="38" y="807"/>
                    <a:pt x="1" y="917"/>
                    <a:pt x="1" y="954"/>
                  </a:cubicBezTo>
                  <a:cubicBezTo>
                    <a:pt x="1" y="1025"/>
                    <a:pt x="35" y="1433"/>
                    <a:pt x="135" y="1433"/>
                  </a:cubicBezTo>
                  <a:cubicBezTo>
                    <a:pt x="139" y="1433"/>
                    <a:pt x="143" y="1432"/>
                    <a:pt x="148" y="1431"/>
                  </a:cubicBezTo>
                  <a:cubicBezTo>
                    <a:pt x="184" y="1431"/>
                    <a:pt x="1064" y="954"/>
                    <a:pt x="1321" y="771"/>
                  </a:cubicBezTo>
                  <a:cubicBezTo>
                    <a:pt x="1724" y="624"/>
                    <a:pt x="1541" y="551"/>
                    <a:pt x="1541" y="551"/>
                  </a:cubicBezTo>
                  <a:lnTo>
                    <a:pt x="187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4"/>
            <p:cNvSpPr/>
            <p:nvPr/>
          </p:nvSpPr>
          <p:spPr>
            <a:xfrm>
              <a:off x="3627464" y="2062196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4"/>
            <p:cNvSpPr/>
            <p:nvPr/>
          </p:nvSpPr>
          <p:spPr>
            <a:xfrm>
              <a:off x="3600989" y="2032780"/>
              <a:ext cx="53966" cy="52977"/>
            </a:xfrm>
            <a:custGeom>
              <a:avLst/>
              <a:gdLst/>
              <a:ahLst/>
              <a:cxnLst/>
              <a:rect l="l" t="t" r="r" b="b"/>
              <a:pathLst>
                <a:path w="2018" h="1981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724" y="1"/>
                    <a:pt x="1687" y="1"/>
                    <a:pt x="1724" y="37"/>
                  </a:cubicBezTo>
                  <a:cubicBezTo>
                    <a:pt x="1687" y="37"/>
                    <a:pt x="514" y="551"/>
                    <a:pt x="294" y="734"/>
                  </a:cubicBezTo>
                  <a:cubicBezTo>
                    <a:pt x="184" y="881"/>
                    <a:pt x="1" y="1651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294" y="1797"/>
                  </a:lnTo>
                  <a:lnTo>
                    <a:pt x="441" y="1211"/>
                  </a:lnTo>
                  <a:lnTo>
                    <a:pt x="624" y="881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4"/>
            <p:cNvSpPr/>
            <p:nvPr/>
          </p:nvSpPr>
          <p:spPr>
            <a:xfrm>
              <a:off x="3606872" y="2036711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4"/>
            <p:cNvSpPr/>
            <p:nvPr/>
          </p:nvSpPr>
          <p:spPr>
            <a:xfrm>
              <a:off x="3606872" y="2036711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23"/>
                  </a:moveTo>
                  <a:cubicBezTo>
                    <a:pt x="1" y="1613"/>
                    <a:pt x="184" y="807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11" y="1723"/>
                  </a:lnTo>
                  <a:cubicBezTo>
                    <a:pt x="111" y="1797"/>
                    <a:pt x="111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4"/>
            <p:cNvSpPr/>
            <p:nvPr/>
          </p:nvSpPr>
          <p:spPr>
            <a:xfrm>
              <a:off x="3670600" y="2130818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567" y="1"/>
                  </a:moveTo>
                  <a:lnTo>
                    <a:pt x="1" y="1504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4"/>
            <p:cNvSpPr/>
            <p:nvPr/>
          </p:nvSpPr>
          <p:spPr>
            <a:xfrm>
              <a:off x="3735317" y="2132288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97" y="1"/>
                  </a:moveTo>
                  <a:cubicBezTo>
                    <a:pt x="156" y="1"/>
                    <a:pt x="110" y="19"/>
                    <a:pt x="74" y="56"/>
                  </a:cubicBezTo>
                  <a:cubicBezTo>
                    <a:pt x="0" y="92"/>
                    <a:pt x="0" y="129"/>
                    <a:pt x="74" y="166"/>
                  </a:cubicBezTo>
                  <a:cubicBezTo>
                    <a:pt x="92" y="202"/>
                    <a:pt x="119" y="221"/>
                    <a:pt x="156" y="221"/>
                  </a:cubicBezTo>
                  <a:cubicBezTo>
                    <a:pt x="193" y="221"/>
                    <a:pt x="239" y="202"/>
                    <a:pt x="294" y="166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75" y="19"/>
                    <a:pt x="239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4"/>
            <p:cNvSpPr/>
            <p:nvPr/>
          </p:nvSpPr>
          <p:spPr>
            <a:xfrm>
              <a:off x="3735317" y="2134749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4"/>
            <p:cNvSpPr/>
            <p:nvPr/>
          </p:nvSpPr>
          <p:spPr>
            <a:xfrm>
              <a:off x="3735317" y="213105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7" y="1"/>
                  </a:moveTo>
                  <a:cubicBezTo>
                    <a:pt x="156" y="1"/>
                    <a:pt x="110" y="10"/>
                    <a:pt x="74" y="28"/>
                  </a:cubicBezTo>
                  <a:cubicBezTo>
                    <a:pt x="0" y="102"/>
                    <a:pt x="0" y="175"/>
                    <a:pt x="74" y="175"/>
                  </a:cubicBezTo>
                  <a:cubicBezTo>
                    <a:pt x="92" y="193"/>
                    <a:pt x="119" y="203"/>
                    <a:pt x="156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75" y="10"/>
                    <a:pt x="239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4"/>
            <p:cNvSpPr/>
            <p:nvPr/>
          </p:nvSpPr>
          <p:spPr>
            <a:xfrm>
              <a:off x="3735317" y="2131807"/>
              <a:ext cx="8852" cy="3396"/>
            </a:xfrm>
            <a:custGeom>
              <a:avLst/>
              <a:gdLst/>
              <a:ahLst/>
              <a:cxnLst/>
              <a:rect l="l" t="t" r="r" b="b"/>
              <a:pathLst>
                <a:path w="331" h="127" extrusionOk="0">
                  <a:moveTo>
                    <a:pt x="147" y="0"/>
                  </a:moveTo>
                  <a:cubicBezTo>
                    <a:pt x="74" y="0"/>
                    <a:pt x="0" y="110"/>
                    <a:pt x="0" y="110"/>
                  </a:cubicBezTo>
                  <a:cubicBezTo>
                    <a:pt x="0" y="110"/>
                    <a:pt x="147" y="127"/>
                    <a:pt x="245" y="127"/>
                  </a:cubicBezTo>
                  <a:cubicBezTo>
                    <a:pt x="294" y="127"/>
                    <a:pt x="330" y="123"/>
                    <a:pt x="330" y="110"/>
                  </a:cubicBezTo>
                  <a:cubicBezTo>
                    <a:pt x="330" y="74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4"/>
            <p:cNvSpPr/>
            <p:nvPr/>
          </p:nvSpPr>
          <p:spPr>
            <a:xfrm>
              <a:off x="3735317" y="2131058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1"/>
                  </a:moveTo>
                  <a:cubicBezTo>
                    <a:pt x="119" y="1"/>
                    <a:pt x="92" y="10"/>
                    <a:pt x="74" y="28"/>
                  </a:cubicBezTo>
                  <a:cubicBezTo>
                    <a:pt x="0" y="102"/>
                    <a:pt x="0" y="102"/>
                    <a:pt x="74" y="138"/>
                  </a:cubicBezTo>
                  <a:cubicBezTo>
                    <a:pt x="92" y="157"/>
                    <a:pt x="119" y="166"/>
                    <a:pt x="152" y="166"/>
                  </a:cubicBezTo>
                  <a:cubicBezTo>
                    <a:pt x="184" y="166"/>
                    <a:pt x="220" y="157"/>
                    <a:pt x="257" y="138"/>
                  </a:cubicBezTo>
                  <a:cubicBezTo>
                    <a:pt x="294" y="138"/>
                    <a:pt x="294" y="102"/>
                    <a:pt x="257" y="28"/>
                  </a:cubicBezTo>
                  <a:cubicBezTo>
                    <a:pt x="220" y="10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4"/>
            <p:cNvSpPr/>
            <p:nvPr/>
          </p:nvSpPr>
          <p:spPr>
            <a:xfrm>
              <a:off x="3738258" y="2130818"/>
              <a:ext cx="3931" cy="3958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147" y="1"/>
                  </a:moveTo>
                  <a:cubicBezTo>
                    <a:pt x="74" y="1"/>
                    <a:pt x="74" y="37"/>
                    <a:pt x="37" y="37"/>
                  </a:cubicBezTo>
                  <a:lnTo>
                    <a:pt x="0" y="37"/>
                  </a:lnTo>
                  <a:lnTo>
                    <a:pt x="0" y="111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4"/>
            <p:cNvSpPr/>
            <p:nvPr/>
          </p:nvSpPr>
          <p:spPr>
            <a:xfrm>
              <a:off x="3717667" y="2123971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782" y="387"/>
                  </a:moveTo>
                  <a:cubicBezTo>
                    <a:pt x="774" y="387"/>
                    <a:pt x="782" y="403"/>
                    <a:pt x="807" y="403"/>
                  </a:cubicBezTo>
                  <a:cubicBezTo>
                    <a:pt x="795" y="391"/>
                    <a:pt x="787" y="387"/>
                    <a:pt x="782" y="387"/>
                  </a:cubicBezTo>
                  <a:close/>
                  <a:moveTo>
                    <a:pt x="257" y="0"/>
                  </a:moveTo>
                  <a:cubicBezTo>
                    <a:pt x="147" y="0"/>
                    <a:pt x="74" y="0"/>
                    <a:pt x="0" y="37"/>
                  </a:cubicBezTo>
                  <a:cubicBezTo>
                    <a:pt x="39" y="23"/>
                    <a:pt x="80" y="16"/>
                    <a:pt x="123" y="16"/>
                  </a:cubicBezTo>
                  <a:cubicBezTo>
                    <a:pt x="410" y="16"/>
                    <a:pt x="770" y="293"/>
                    <a:pt x="770" y="293"/>
                  </a:cubicBezTo>
                  <a:lnTo>
                    <a:pt x="807" y="403"/>
                  </a:lnTo>
                  <a:lnTo>
                    <a:pt x="807" y="293"/>
                  </a:lnTo>
                  <a:cubicBezTo>
                    <a:pt x="807" y="257"/>
                    <a:pt x="807" y="220"/>
                    <a:pt x="770" y="220"/>
                  </a:cubicBezTo>
                  <a:cubicBezTo>
                    <a:pt x="734" y="220"/>
                    <a:pt x="660" y="183"/>
                    <a:pt x="587" y="110"/>
                  </a:cubicBezTo>
                  <a:cubicBezTo>
                    <a:pt x="477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4"/>
            <p:cNvSpPr/>
            <p:nvPr/>
          </p:nvSpPr>
          <p:spPr>
            <a:xfrm>
              <a:off x="3739221" y="214456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1" y="0"/>
                    <a:pt x="1321" y="0"/>
                    <a:pt x="1394" y="0"/>
                  </a:cubicBezTo>
                  <a:cubicBezTo>
                    <a:pt x="1321" y="0"/>
                    <a:pt x="148" y="623"/>
                    <a:pt x="148" y="623"/>
                  </a:cubicBezTo>
                  <a:cubicBezTo>
                    <a:pt x="148" y="623"/>
                    <a:pt x="1" y="1540"/>
                    <a:pt x="111" y="1686"/>
                  </a:cubicBezTo>
                  <a:lnTo>
                    <a:pt x="148" y="1686"/>
                  </a:lnTo>
                  <a:lnTo>
                    <a:pt x="148" y="1686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4"/>
            <p:cNvSpPr/>
            <p:nvPr/>
          </p:nvSpPr>
          <p:spPr>
            <a:xfrm>
              <a:off x="3745104" y="214651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60"/>
                    <a:pt x="1064" y="1357"/>
                    <a:pt x="1064" y="1283"/>
                  </a:cubicBezTo>
                  <a:cubicBezTo>
                    <a:pt x="1101" y="1283"/>
                    <a:pt x="1431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4"/>
            <p:cNvSpPr/>
            <p:nvPr/>
          </p:nvSpPr>
          <p:spPr>
            <a:xfrm>
              <a:off x="3683356" y="2120040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4"/>
            <p:cNvSpPr/>
            <p:nvPr/>
          </p:nvSpPr>
          <p:spPr>
            <a:xfrm>
              <a:off x="3690202" y="2121030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60"/>
                    <a:pt x="1027" y="1393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4"/>
            <p:cNvSpPr/>
            <p:nvPr/>
          </p:nvSpPr>
          <p:spPr>
            <a:xfrm>
              <a:off x="3683356" y="2078857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3" y="37"/>
                  </a:moveTo>
                  <a:lnTo>
                    <a:pt x="1503" y="37"/>
                  </a:lnTo>
                  <a:cubicBezTo>
                    <a:pt x="1503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0" y="954"/>
                  </a:cubicBezTo>
                  <a:cubicBezTo>
                    <a:pt x="1283" y="1174"/>
                    <a:pt x="917" y="1321"/>
                    <a:pt x="843" y="1321"/>
                  </a:cubicBezTo>
                  <a:cubicBezTo>
                    <a:pt x="843" y="1321"/>
                    <a:pt x="220" y="1541"/>
                    <a:pt x="0" y="1614"/>
                  </a:cubicBezTo>
                  <a:lnTo>
                    <a:pt x="0" y="1687"/>
                  </a:lnTo>
                  <a:lnTo>
                    <a:pt x="0" y="1687"/>
                  </a:lnTo>
                  <a:lnTo>
                    <a:pt x="0" y="1724"/>
                  </a:lnTo>
                  <a:lnTo>
                    <a:pt x="843" y="1431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3" y="441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4"/>
            <p:cNvSpPr/>
            <p:nvPr/>
          </p:nvSpPr>
          <p:spPr>
            <a:xfrm>
              <a:off x="3673541" y="207495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687" y="0"/>
                    <a:pt x="1687" y="0"/>
                    <a:pt x="1724" y="37"/>
                  </a:cubicBezTo>
                  <a:cubicBezTo>
                    <a:pt x="1687" y="37"/>
                    <a:pt x="477" y="550"/>
                    <a:pt x="294" y="733"/>
                  </a:cubicBezTo>
                  <a:cubicBezTo>
                    <a:pt x="184" y="843"/>
                    <a:pt x="1" y="1650"/>
                    <a:pt x="74" y="1760"/>
                  </a:cubicBezTo>
                  <a:lnTo>
                    <a:pt x="111" y="1833"/>
                  </a:lnTo>
                  <a:lnTo>
                    <a:pt x="111" y="1833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1" y="1173"/>
                  </a:lnTo>
                  <a:lnTo>
                    <a:pt x="624" y="843"/>
                  </a:lnTo>
                  <a:lnTo>
                    <a:pt x="2017" y="1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4"/>
            <p:cNvSpPr/>
            <p:nvPr/>
          </p:nvSpPr>
          <p:spPr>
            <a:xfrm>
              <a:off x="3679425" y="2077894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43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4"/>
            <p:cNvSpPr/>
            <p:nvPr/>
          </p:nvSpPr>
          <p:spPr>
            <a:xfrm>
              <a:off x="3678435" y="2077894"/>
              <a:ext cx="47094" cy="48056"/>
            </a:xfrm>
            <a:custGeom>
              <a:avLst/>
              <a:gdLst/>
              <a:ahLst/>
              <a:cxnLst/>
              <a:rect l="l" t="t" r="r" b="b"/>
              <a:pathLst>
                <a:path w="1761" h="1797" extrusionOk="0">
                  <a:moveTo>
                    <a:pt x="111" y="1760"/>
                  </a:moveTo>
                  <a:cubicBezTo>
                    <a:pt x="38" y="1613"/>
                    <a:pt x="221" y="843"/>
                    <a:pt x="368" y="697"/>
                  </a:cubicBezTo>
                  <a:cubicBezTo>
                    <a:pt x="551" y="513"/>
                    <a:pt x="1724" y="0"/>
                    <a:pt x="1724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724" y="0"/>
                  </a:lnTo>
                  <a:cubicBezTo>
                    <a:pt x="1724" y="0"/>
                    <a:pt x="551" y="513"/>
                    <a:pt x="368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111" y="1797"/>
                    <a:pt x="111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4"/>
            <p:cNvSpPr/>
            <p:nvPr/>
          </p:nvSpPr>
          <p:spPr>
            <a:xfrm>
              <a:off x="3682366" y="2079846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0"/>
                  </a:moveTo>
                  <a:cubicBezTo>
                    <a:pt x="990" y="1320"/>
                    <a:pt x="1357" y="1174"/>
                    <a:pt x="1430" y="954"/>
                  </a:cubicBezTo>
                  <a:cubicBezTo>
                    <a:pt x="1540" y="660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10"/>
                    <a:pt x="1504" y="624"/>
                    <a:pt x="1430" y="917"/>
                  </a:cubicBezTo>
                  <a:cubicBezTo>
                    <a:pt x="1357" y="1174"/>
                    <a:pt x="990" y="1320"/>
                    <a:pt x="990" y="1320"/>
                  </a:cubicBezTo>
                  <a:cubicBezTo>
                    <a:pt x="917" y="1320"/>
                    <a:pt x="221" y="1577"/>
                    <a:pt x="1" y="1650"/>
                  </a:cubicBezTo>
                  <a:lnTo>
                    <a:pt x="1" y="1650"/>
                  </a:lnTo>
                  <a:cubicBezTo>
                    <a:pt x="147" y="1577"/>
                    <a:pt x="954" y="1320"/>
                    <a:pt x="990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4"/>
            <p:cNvSpPr/>
            <p:nvPr/>
          </p:nvSpPr>
          <p:spPr>
            <a:xfrm>
              <a:off x="3707852" y="2107284"/>
              <a:ext cx="17677" cy="16714"/>
            </a:xfrm>
            <a:custGeom>
              <a:avLst/>
              <a:gdLst/>
              <a:ahLst/>
              <a:cxnLst/>
              <a:rect l="l" t="t" r="r" b="b"/>
              <a:pathLst>
                <a:path w="661" h="625" extrusionOk="0">
                  <a:moveTo>
                    <a:pt x="294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24" y="258"/>
                  </a:lnTo>
                  <a:cubicBezTo>
                    <a:pt x="624" y="258"/>
                    <a:pt x="661" y="148"/>
                    <a:pt x="661" y="111"/>
                  </a:cubicBezTo>
                  <a:cubicBezTo>
                    <a:pt x="661" y="74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4"/>
            <p:cNvSpPr/>
            <p:nvPr/>
          </p:nvSpPr>
          <p:spPr>
            <a:xfrm>
              <a:off x="3664716" y="2027886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lnTo>
                    <a:pt x="2787" y="37"/>
                  </a:ln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24" y="3117"/>
                    <a:pt x="331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96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4"/>
            <p:cNvSpPr/>
            <p:nvPr/>
          </p:nvSpPr>
          <p:spPr>
            <a:xfrm>
              <a:off x="3720608" y="2060244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0"/>
                    <a:pt x="2677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6"/>
                    <a:pt x="330" y="3446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13"/>
                    <a:pt x="0" y="3923"/>
                  </a:cubicBezTo>
                  <a:cubicBezTo>
                    <a:pt x="0" y="3996"/>
                    <a:pt x="74" y="4436"/>
                    <a:pt x="147" y="4363"/>
                  </a:cubicBezTo>
                  <a:cubicBezTo>
                    <a:pt x="184" y="4363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6"/>
                    <a:pt x="1577" y="3446"/>
                    <a:pt x="1577" y="3446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70"/>
                  </a:cubicBezTo>
                  <a:cubicBezTo>
                    <a:pt x="2347" y="2970"/>
                    <a:pt x="2383" y="2530"/>
                    <a:pt x="2567" y="1870"/>
                  </a:cubicBezTo>
                  <a:cubicBezTo>
                    <a:pt x="2750" y="1173"/>
                    <a:pt x="2823" y="110"/>
                    <a:pt x="2823" y="110"/>
                  </a:cubicBezTo>
                  <a:lnTo>
                    <a:pt x="282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4"/>
            <p:cNvSpPr/>
            <p:nvPr/>
          </p:nvSpPr>
          <p:spPr>
            <a:xfrm>
              <a:off x="3771579" y="2061073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2" y="0"/>
                  </a:moveTo>
                  <a:cubicBezTo>
                    <a:pt x="843" y="0"/>
                    <a:pt x="776" y="21"/>
                    <a:pt x="734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1" y="629"/>
                    <a:pt x="441" y="1472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294" y="3159"/>
                  </a:lnTo>
                  <a:lnTo>
                    <a:pt x="441" y="2975"/>
                  </a:lnTo>
                  <a:cubicBezTo>
                    <a:pt x="441" y="2975"/>
                    <a:pt x="477" y="2572"/>
                    <a:pt x="661" y="1876"/>
                  </a:cubicBezTo>
                  <a:cubicBezTo>
                    <a:pt x="844" y="1252"/>
                    <a:pt x="954" y="79"/>
                    <a:pt x="954" y="43"/>
                  </a:cubicBezTo>
                  <a:cubicBezTo>
                    <a:pt x="954" y="12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4"/>
            <p:cNvSpPr/>
            <p:nvPr/>
          </p:nvSpPr>
          <p:spPr>
            <a:xfrm>
              <a:off x="3722560" y="2139643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1"/>
                  </a:moveTo>
                  <a:cubicBezTo>
                    <a:pt x="1724" y="184"/>
                    <a:pt x="404" y="441"/>
                    <a:pt x="111" y="734"/>
                  </a:cubicBezTo>
                  <a:lnTo>
                    <a:pt x="74" y="771"/>
                  </a:lnTo>
                  <a:cubicBezTo>
                    <a:pt x="37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01" y="1433"/>
                  </a:cubicBezTo>
                  <a:cubicBezTo>
                    <a:pt x="104" y="1433"/>
                    <a:pt x="108" y="1432"/>
                    <a:pt x="111" y="1431"/>
                  </a:cubicBezTo>
                  <a:cubicBezTo>
                    <a:pt x="184" y="1431"/>
                    <a:pt x="1027" y="954"/>
                    <a:pt x="1320" y="771"/>
                  </a:cubicBezTo>
                  <a:cubicBezTo>
                    <a:pt x="1724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4"/>
            <p:cNvSpPr/>
            <p:nvPr/>
          </p:nvSpPr>
          <p:spPr>
            <a:xfrm>
              <a:off x="3763744" y="214063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770" y="110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4"/>
            <p:cNvSpPr/>
            <p:nvPr/>
          </p:nvSpPr>
          <p:spPr>
            <a:xfrm>
              <a:off x="3737269" y="2111215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724" y="37"/>
                    <a:pt x="1724" y="1"/>
                    <a:pt x="1724" y="37"/>
                  </a:cubicBezTo>
                  <a:cubicBezTo>
                    <a:pt x="1687" y="37"/>
                    <a:pt x="477" y="551"/>
                    <a:pt x="294" y="734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11" y="1834"/>
                  </a:lnTo>
                  <a:lnTo>
                    <a:pt x="111" y="1834"/>
                  </a:lnTo>
                  <a:lnTo>
                    <a:pt x="367" y="1980"/>
                  </a:lnTo>
                  <a:lnTo>
                    <a:pt x="294" y="1797"/>
                  </a:lnTo>
                  <a:lnTo>
                    <a:pt x="441" y="1210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4"/>
            <p:cNvSpPr/>
            <p:nvPr/>
          </p:nvSpPr>
          <p:spPr>
            <a:xfrm>
              <a:off x="3743152" y="211514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4"/>
            <p:cNvSpPr/>
            <p:nvPr/>
          </p:nvSpPr>
          <p:spPr>
            <a:xfrm>
              <a:off x="3743152" y="2115146"/>
              <a:ext cx="46104" cy="48056"/>
            </a:xfrm>
            <a:custGeom>
              <a:avLst/>
              <a:gdLst/>
              <a:ahLst/>
              <a:cxnLst/>
              <a:rect l="l" t="t" r="r" b="b"/>
              <a:pathLst>
                <a:path w="1724" h="1797" extrusionOk="0">
                  <a:moveTo>
                    <a:pt x="74" y="1723"/>
                  </a:moveTo>
                  <a:cubicBezTo>
                    <a:pt x="1" y="1613"/>
                    <a:pt x="184" y="807"/>
                    <a:pt x="331" y="697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23"/>
                    <a:pt x="74" y="1797"/>
                    <a:pt x="74" y="1723"/>
                  </a:cubicBezTo>
                  <a:cubicBezTo>
                    <a:pt x="74" y="1797"/>
                    <a:pt x="74" y="1797"/>
                    <a:pt x="74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4"/>
            <p:cNvSpPr/>
            <p:nvPr/>
          </p:nvSpPr>
          <p:spPr>
            <a:xfrm>
              <a:off x="3734327" y="2168070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1"/>
                  </a:moveTo>
                  <a:lnTo>
                    <a:pt x="1" y="1467"/>
                  </a:lnTo>
                  <a:lnTo>
                    <a:pt x="2347" y="2824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4"/>
            <p:cNvSpPr/>
            <p:nvPr/>
          </p:nvSpPr>
          <p:spPr>
            <a:xfrm>
              <a:off x="3799044" y="216930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83" y="1"/>
                  </a:moveTo>
                  <a:cubicBezTo>
                    <a:pt x="147" y="1"/>
                    <a:pt x="110" y="10"/>
                    <a:pt x="74" y="28"/>
                  </a:cubicBezTo>
                  <a:cubicBezTo>
                    <a:pt x="0" y="65"/>
                    <a:pt x="0" y="138"/>
                    <a:pt x="74" y="175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5"/>
                  </a:cubicBezTo>
                  <a:cubicBezTo>
                    <a:pt x="330" y="138"/>
                    <a:pt x="330" y="65"/>
                    <a:pt x="293" y="28"/>
                  </a:cubicBezTo>
                  <a:cubicBezTo>
                    <a:pt x="257" y="10"/>
                    <a:pt x="220" y="1"/>
                    <a:pt x="18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4"/>
            <p:cNvSpPr/>
            <p:nvPr/>
          </p:nvSpPr>
          <p:spPr>
            <a:xfrm>
              <a:off x="3799044" y="2171011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4"/>
            <p:cNvSpPr/>
            <p:nvPr/>
          </p:nvSpPr>
          <p:spPr>
            <a:xfrm>
              <a:off x="3799044" y="2168337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3" y="0"/>
                  </a:moveTo>
                  <a:cubicBezTo>
                    <a:pt x="147" y="0"/>
                    <a:pt x="110" y="9"/>
                    <a:pt x="74" y="28"/>
                  </a:cubicBezTo>
                  <a:cubicBezTo>
                    <a:pt x="0" y="64"/>
                    <a:pt x="0" y="101"/>
                    <a:pt x="74" y="174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4"/>
                  </a:cubicBezTo>
                  <a:cubicBezTo>
                    <a:pt x="330" y="101"/>
                    <a:pt x="330" y="64"/>
                    <a:pt x="293" y="28"/>
                  </a:cubicBezTo>
                  <a:cubicBezTo>
                    <a:pt x="257" y="9"/>
                    <a:pt x="220" y="0"/>
                    <a:pt x="1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4"/>
            <p:cNvSpPr/>
            <p:nvPr/>
          </p:nvSpPr>
          <p:spPr>
            <a:xfrm>
              <a:off x="3799044" y="2168070"/>
              <a:ext cx="8852" cy="3316"/>
            </a:xfrm>
            <a:custGeom>
              <a:avLst/>
              <a:gdLst/>
              <a:ahLst/>
              <a:cxnLst/>
              <a:rect l="l" t="t" r="r" b="b"/>
              <a:pathLst>
                <a:path w="331" h="124" extrusionOk="0">
                  <a:moveTo>
                    <a:pt x="147" y="1"/>
                  </a:moveTo>
                  <a:cubicBezTo>
                    <a:pt x="74" y="1"/>
                    <a:pt x="0" y="74"/>
                    <a:pt x="0" y="74"/>
                  </a:cubicBezTo>
                  <a:cubicBezTo>
                    <a:pt x="0" y="74"/>
                    <a:pt x="147" y="123"/>
                    <a:pt x="245" y="123"/>
                  </a:cubicBezTo>
                  <a:cubicBezTo>
                    <a:pt x="293" y="123"/>
                    <a:pt x="330" y="111"/>
                    <a:pt x="330" y="74"/>
                  </a:cubicBezTo>
                  <a:cubicBezTo>
                    <a:pt x="330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4"/>
            <p:cNvSpPr/>
            <p:nvPr/>
          </p:nvSpPr>
          <p:spPr>
            <a:xfrm>
              <a:off x="3799044" y="2168337"/>
              <a:ext cx="7862" cy="4172"/>
            </a:xfrm>
            <a:custGeom>
              <a:avLst/>
              <a:gdLst/>
              <a:ahLst/>
              <a:cxnLst/>
              <a:rect l="l" t="t" r="r" b="b"/>
              <a:pathLst>
                <a:path w="294" h="156" extrusionOk="0">
                  <a:moveTo>
                    <a:pt x="151" y="0"/>
                  </a:moveTo>
                  <a:cubicBezTo>
                    <a:pt x="119" y="0"/>
                    <a:pt x="92" y="9"/>
                    <a:pt x="74" y="28"/>
                  </a:cubicBezTo>
                  <a:cubicBezTo>
                    <a:pt x="0" y="64"/>
                    <a:pt x="0" y="64"/>
                    <a:pt x="74" y="101"/>
                  </a:cubicBezTo>
                  <a:cubicBezTo>
                    <a:pt x="92" y="138"/>
                    <a:pt x="119" y="156"/>
                    <a:pt x="151" y="156"/>
                  </a:cubicBezTo>
                  <a:cubicBezTo>
                    <a:pt x="183" y="156"/>
                    <a:pt x="220" y="138"/>
                    <a:pt x="257" y="101"/>
                  </a:cubicBezTo>
                  <a:cubicBezTo>
                    <a:pt x="293" y="101"/>
                    <a:pt x="293" y="64"/>
                    <a:pt x="257" y="28"/>
                  </a:cubicBezTo>
                  <a:cubicBezTo>
                    <a:pt x="220" y="9"/>
                    <a:pt x="183" y="0"/>
                    <a:pt x="1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4"/>
            <p:cNvSpPr/>
            <p:nvPr/>
          </p:nvSpPr>
          <p:spPr>
            <a:xfrm>
              <a:off x="3801986" y="2168070"/>
              <a:ext cx="3931" cy="2968"/>
            </a:xfrm>
            <a:custGeom>
              <a:avLst/>
              <a:gdLst/>
              <a:ahLst/>
              <a:cxnLst/>
              <a:rect l="l" t="t" r="r" b="b"/>
              <a:pathLst>
                <a:path w="147" h="111" extrusionOk="0">
                  <a:moveTo>
                    <a:pt x="147" y="1"/>
                  </a:moveTo>
                  <a:cubicBezTo>
                    <a:pt x="73" y="1"/>
                    <a:pt x="37" y="1"/>
                    <a:pt x="37" y="38"/>
                  </a:cubicBezTo>
                  <a:lnTo>
                    <a:pt x="0" y="38"/>
                  </a:lnTo>
                  <a:lnTo>
                    <a:pt x="0" y="74"/>
                  </a:lnTo>
                  <a:lnTo>
                    <a:pt x="0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4"/>
            <p:cNvSpPr/>
            <p:nvPr/>
          </p:nvSpPr>
          <p:spPr>
            <a:xfrm>
              <a:off x="3781394" y="2160234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782" y="388"/>
                  </a:moveTo>
                  <a:cubicBezTo>
                    <a:pt x="774" y="388"/>
                    <a:pt x="782" y="404"/>
                    <a:pt x="807" y="404"/>
                  </a:cubicBezTo>
                  <a:cubicBezTo>
                    <a:pt x="795" y="392"/>
                    <a:pt x="786" y="388"/>
                    <a:pt x="782" y="388"/>
                  </a:cubicBezTo>
                  <a:close/>
                  <a:moveTo>
                    <a:pt x="257" y="1"/>
                  </a:moveTo>
                  <a:cubicBezTo>
                    <a:pt x="184" y="1"/>
                    <a:pt x="74" y="1"/>
                    <a:pt x="0" y="37"/>
                  </a:cubicBezTo>
                  <a:cubicBezTo>
                    <a:pt x="27" y="31"/>
                    <a:pt x="55" y="28"/>
                    <a:pt x="84" y="28"/>
                  </a:cubicBezTo>
                  <a:cubicBezTo>
                    <a:pt x="376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4" y="221"/>
                    <a:pt x="660" y="184"/>
                    <a:pt x="587" y="147"/>
                  </a:cubicBezTo>
                  <a:cubicBezTo>
                    <a:pt x="477" y="111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4"/>
            <p:cNvSpPr/>
            <p:nvPr/>
          </p:nvSpPr>
          <p:spPr>
            <a:xfrm>
              <a:off x="3801986" y="218082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73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4"/>
            <p:cNvSpPr/>
            <p:nvPr/>
          </p:nvSpPr>
          <p:spPr>
            <a:xfrm>
              <a:off x="3808832" y="218376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64" y="1320"/>
                    <a:pt x="1064" y="1284"/>
                  </a:cubicBezTo>
                  <a:cubicBezTo>
                    <a:pt x="1101" y="1284"/>
                    <a:pt x="1431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4"/>
            <p:cNvSpPr/>
            <p:nvPr/>
          </p:nvSpPr>
          <p:spPr>
            <a:xfrm>
              <a:off x="3747083" y="2156303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724"/>
                  </a:cubicBezTo>
                  <a:lnTo>
                    <a:pt x="110" y="1724"/>
                  </a:lnTo>
                  <a:lnTo>
                    <a:pt x="110" y="1724"/>
                  </a:lnTo>
                  <a:lnTo>
                    <a:pt x="367" y="1834"/>
                  </a:lnTo>
                  <a:lnTo>
                    <a:pt x="293" y="1651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4"/>
            <p:cNvSpPr/>
            <p:nvPr/>
          </p:nvSpPr>
          <p:spPr>
            <a:xfrm>
              <a:off x="3752967" y="2158282"/>
              <a:ext cx="38242" cy="47067"/>
            </a:xfrm>
            <a:custGeom>
              <a:avLst/>
              <a:gdLst/>
              <a:ahLst/>
              <a:cxnLst/>
              <a:rect l="l" t="t" r="r" b="b"/>
              <a:pathLst>
                <a:path w="1430" h="1760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330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4"/>
            <p:cNvSpPr/>
            <p:nvPr/>
          </p:nvSpPr>
          <p:spPr>
            <a:xfrm>
              <a:off x="3745104" y="2116109"/>
              <a:ext cx="41210" cy="45141"/>
            </a:xfrm>
            <a:custGeom>
              <a:avLst/>
              <a:gdLst/>
              <a:ahLst/>
              <a:cxnLst/>
              <a:rect l="l" t="t" r="r" b="b"/>
              <a:pathLst>
                <a:path w="1541" h="1688" extrusionOk="0">
                  <a:moveTo>
                    <a:pt x="1541" y="1"/>
                  </a:moveTo>
                  <a:lnTo>
                    <a:pt x="1541" y="1"/>
                  </a:lnTo>
                  <a:cubicBezTo>
                    <a:pt x="1541" y="38"/>
                    <a:pt x="1467" y="38"/>
                    <a:pt x="1467" y="38"/>
                  </a:cubicBezTo>
                  <a:cubicBezTo>
                    <a:pt x="1467" y="221"/>
                    <a:pt x="1394" y="661"/>
                    <a:pt x="1321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58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1" y="404"/>
                  </a:lnTo>
                  <a:lnTo>
                    <a:pt x="154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4"/>
            <p:cNvSpPr/>
            <p:nvPr/>
          </p:nvSpPr>
          <p:spPr>
            <a:xfrm>
              <a:off x="3735317" y="211121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4"/>
            <p:cNvSpPr/>
            <p:nvPr/>
          </p:nvSpPr>
          <p:spPr>
            <a:xfrm>
              <a:off x="3742163" y="211514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294" y="697"/>
                  </a:cubicBezTo>
                  <a:cubicBezTo>
                    <a:pt x="148" y="807"/>
                    <a:pt x="1" y="1613"/>
                    <a:pt x="74" y="1723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94" y="1723"/>
                    <a:pt x="1101" y="1467"/>
                    <a:pt x="1064" y="1467"/>
                  </a:cubicBezTo>
                  <a:cubicBezTo>
                    <a:pt x="1137" y="1467"/>
                    <a:pt x="1504" y="1283"/>
                    <a:pt x="1577" y="1063"/>
                  </a:cubicBezTo>
                  <a:cubicBezTo>
                    <a:pt x="1651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4"/>
            <p:cNvSpPr/>
            <p:nvPr/>
          </p:nvSpPr>
          <p:spPr>
            <a:xfrm>
              <a:off x="3742163" y="2115146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613"/>
                    <a:pt x="184" y="807"/>
                    <a:pt x="294" y="697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4"/>
            <p:cNvSpPr/>
            <p:nvPr/>
          </p:nvSpPr>
          <p:spPr>
            <a:xfrm>
              <a:off x="3745104" y="2116109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1" y="1321"/>
                  </a:moveTo>
                  <a:cubicBezTo>
                    <a:pt x="991" y="1321"/>
                    <a:pt x="1357" y="1211"/>
                    <a:pt x="1431" y="954"/>
                  </a:cubicBezTo>
                  <a:cubicBezTo>
                    <a:pt x="1541" y="697"/>
                    <a:pt x="1614" y="148"/>
                    <a:pt x="1577" y="1"/>
                  </a:cubicBezTo>
                  <a:lnTo>
                    <a:pt x="1577" y="1"/>
                  </a:lnTo>
                  <a:cubicBezTo>
                    <a:pt x="1577" y="148"/>
                    <a:pt x="1467" y="661"/>
                    <a:pt x="1431" y="917"/>
                  </a:cubicBezTo>
                  <a:cubicBezTo>
                    <a:pt x="1357" y="1211"/>
                    <a:pt x="991" y="1321"/>
                    <a:pt x="991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84" y="1614"/>
                    <a:pt x="991" y="1321"/>
                    <a:pt x="991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4"/>
            <p:cNvSpPr/>
            <p:nvPr/>
          </p:nvSpPr>
          <p:spPr>
            <a:xfrm>
              <a:off x="3771579" y="2144563"/>
              <a:ext cx="17677" cy="15698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661" y="147"/>
                    <a:pt x="661" y="73"/>
                  </a:cubicBezTo>
                  <a:cubicBezTo>
                    <a:pt x="661" y="37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4"/>
            <p:cNvSpPr/>
            <p:nvPr/>
          </p:nvSpPr>
          <p:spPr>
            <a:xfrm>
              <a:off x="3728444" y="2065138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87" y="37"/>
                    <a:pt x="2787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47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4"/>
            <p:cNvSpPr/>
            <p:nvPr/>
          </p:nvSpPr>
          <p:spPr>
            <a:xfrm>
              <a:off x="3784336" y="2096507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111"/>
                  </a:moveTo>
                  <a:cubicBezTo>
                    <a:pt x="2823" y="1"/>
                    <a:pt x="2676" y="37"/>
                    <a:pt x="2567" y="111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50"/>
                    <a:pt x="0" y="3923"/>
                  </a:cubicBezTo>
                  <a:cubicBezTo>
                    <a:pt x="0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3" y="3923"/>
                  </a:cubicBezTo>
                  <a:cubicBezTo>
                    <a:pt x="1173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4"/>
            <p:cNvSpPr/>
            <p:nvPr/>
          </p:nvSpPr>
          <p:spPr>
            <a:xfrm>
              <a:off x="3835307" y="2097603"/>
              <a:ext cx="25512" cy="85202"/>
            </a:xfrm>
            <a:custGeom>
              <a:avLst/>
              <a:gdLst/>
              <a:ahLst/>
              <a:cxnLst/>
              <a:rect l="l" t="t" r="r" b="b"/>
              <a:pathLst>
                <a:path w="954" h="3186" extrusionOk="0">
                  <a:moveTo>
                    <a:pt x="884" y="0"/>
                  </a:moveTo>
                  <a:cubicBezTo>
                    <a:pt x="836" y="0"/>
                    <a:pt x="774" y="29"/>
                    <a:pt x="734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1" y="656"/>
                    <a:pt x="441" y="1463"/>
                    <a:pt x="221" y="2196"/>
                  </a:cubicBezTo>
                  <a:cubicBezTo>
                    <a:pt x="74" y="2636"/>
                    <a:pt x="1" y="2929"/>
                    <a:pt x="1" y="2929"/>
                  </a:cubicBezTo>
                  <a:lnTo>
                    <a:pt x="294" y="3186"/>
                  </a:lnTo>
                  <a:lnTo>
                    <a:pt x="441" y="3003"/>
                  </a:lnTo>
                  <a:cubicBezTo>
                    <a:pt x="441" y="3003"/>
                    <a:pt x="477" y="2563"/>
                    <a:pt x="661" y="1903"/>
                  </a:cubicBezTo>
                  <a:cubicBezTo>
                    <a:pt x="844" y="1243"/>
                    <a:pt x="954" y="106"/>
                    <a:pt x="954" y="70"/>
                  </a:cubicBezTo>
                  <a:cubicBezTo>
                    <a:pt x="954" y="20"/>
                    <a:pt x="924" y="0"/>
                    <a:pt x="8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4"/>
            <p:cNvSpPr/>
            <p:nvPr/>
          </p:nvSpPr>
          <p:spPr>
            <a:xfrm>
              <a:off x="3784336" y="2175932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96" y="184"/>
                    <a:pt x="477" y="477"/>
                    <a:pt x="147" y="733"/>
                  </a:cubicBezTo>
                  <a:lnTo>
                    <a:pt x="110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67" y="1432"/>
                    <a:pt x="137" y="1432"/>
                  </a:cubicBezTo>
                  <a:cubicBezTo>
                    <a:pt x="141" y="1432"/>
                    <a:pt x="144" y="1432"/>
                    <a:pt x="147" y="1430"/>
                  </a:cubicBezTo>
                  <a:cubicBezTo>
                    <a:pt x="184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4"/>
            <p:cNvSpPr/>
            <p:nvPr/>
          </p:nvSpPr>
          <p:spPr>
            <a:xfrm>
              <a:off x="3827471" y="2177884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4"/>
            <p:cNvSpPr/>
            <p:nvPr/>
          </p:nvSpPr>
          <p:spPr>
            <a:xfrm>
              <a:off x="3800996" y="2148468"/>
              <a:ext cx="52977" cy="51987"/>
            </a:xfrm>
            <a:custGeom>
              <a:avLst/>
              <a:gdLst/>
              <a:ahLst/>
              <a:cxnLst/>
              <a:rect l="l" t="t" r="r" b="b"/>
              <a:pathLst>
                <a:path w="1981" h="1944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724" y="1"/>
                    <a:pt x="1687" y="1"/>
                    <a:pt x="1724" y="37"/>
                  </a:cubicBezTo>
                  <a:cubicBezTo>
                    <a:pt x="1687" y="37"/>
                    <a:pt x="477" y="551"/>
                    <a:pt x="294" y="734"/>
                  </a:cubicBezTo>
                  <a:cubicBezTo>
                    <a:pt x="147" y="844"/>
                    <a:pt x="1" y="1650"/>
                    <a:pt x="74" y="1760"/>
                  </a:cubicBezTo>
                  <a:lnTo>
                    <a:pt x="110" y="1834"/>
                  </a:lnTo>
                  <a:lnTo>
                    <a:pt x="110" y="1834"/>
                  </a:lnTo>
                  <a:lnTo>
                    <a:pt x="367" y="1944"/>
                  </a:lnTo>
                  <a:lnTo>
                    <a:pt x="294" y="1760"/>
                  </a:lnTo>
                  <a:lnTo>
                    <a:pt x="440" y="1174"/>
                  </a:lnTo>
                  <a:lnTo>
                    <a:pt x="624" y="844"/>
                  </a:lnTo>
                  <a:lnTo>
                    <a:pt x="1980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4"/>
            <p:cNvSpPr/>
            <p:nvPr/>
          </p:nvSpPr>
          <p:spPr>
            <a:xfrm>
              <a:off x="3806879" y="215140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330" y="697"/>
                  </a:cubicBezTo>
                  <a:cubicBezTo>
                    <a:pt x="184" y="844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3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4"/>
            <p:cNvSpPr/>
            <p:nvPr/>
          </p:nvSpPr>
          <p:spPr>
            <a:xfrm>
              <a:off x="3806879" y="2151409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0" y="697"/>
                  </a:cubicBezTo>
                  <a:cubicBezTo>
                    <a:pt x="147" y="844"/>
                    <a:pt x="0" y="1614"/>
                    <a:pt x="74" y="1760"/>
                  </a:cubicBezTo>
                  <a:cubicBezTo>
                    <a:pt x="37" y="1760"/>
                    <a:pt x="74" y="1760"/>
                    <a:pt x="74" y="1760"/>
                  </a:cubicBezTo>
                  <a:cubicBezTo>
                    <a:pt x="74" y="1797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4"/>
            <p:cNvSpPr/>
            <p:nvPr/>
          </p:nvSpPr>
          <p:spPr>
            <a:xfrm>
              <a:off x="3366698" y="2075915"/>
              <a:ext cx="133338" cy="75521"/>
            </a:xfrm>
            <a:custGeom>
              <a:avLst/>
              <a:gdLst/>
              <a:ahLst/>
              <a:cxnLst/>
              <a:rect l="l" t="t" r="r" b="b"/>
              <a:pathLst>
                <a:path w="4986" h="2824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24"/>
                  </a:lnTo>
                  <a:lnTo>
                    <a:pt x="4986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4"/>
            <p:cNvSpPr/>
            <p:nvPr/>
          </p:nvSpPr>
          <p:spPr>
            <a:xfrm>
              <a:off x="3431388" y="2077145"/>
              <a:ext cx="11793" cy="5429"/>
            </a:xfrm>
            <a:custGeom>
              <a:avLst/>
              <a:gdLst/>
              <a:ahLst/>
              <a:cxnLst/>
              <a:rect l="l" t="t" r="r" b="b"/>
              <a:pathLst>
                <a:path w="441" h="203" extrusionOk="0">
                  <a:moveTo>
                    <a:pt x="234" y="1"/>
                  </a:moveTo>
                  <a:cubicBezTo>
                    <a:pt x="193" y="1"/>
                    <a:pt x="147" y="10"/>
                    <a:pt x="111" y="28"/>
                  </a:cubicBezTo>
                  <a:cubicBezTo>
                    <a:pt x="1" y="101"/>
                    <a:pt x="1" y="138"/>
                    <a:pt x="111" y="175"/>
                  </a:cubicBezTo>
                  <a:cubicBezTo>
                    <a:pt x="129" y="193"/>
                    <a:pt x="166" y="202"/>
                    <a:pt x="207" y="202"/>
                  </a:cubicBezTo>
                  <a:cubicBezTo>
                    <a:pt x="248" y="202"/>
                    <a:pt x="294" y="193"/>
                    <a:pt x="331" y="175"/>
                  </a:cubicBezTo>
                  <a:cubicBezTo>
                    <a:pt x="441" y="138"/>
                    <a:pt x="367" y="101"/>
                    <a:pt x="331" y="28"/>
                  </a:cubicBezTo>
                  <a:cubicBezTo>
                    <a:pt x="312" y="10"/>
                    <a:pt x="276" y="1"/>
                    <a:pt x="2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4"/>
            <p:cNvSpPr/>
            <p:nvPr/>
          </p:nvSpPr>
          <p:spPr>
            <a:xfrm>
              <a:off x="3432378" y="2079846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0"/>
                  </a:moveTo>
                  <a:lnTo>
                    <a:pt x="0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4"/>
            <p:cNvSpPr/>
            <p:nvPr/>
          </p:nvSpPr>
          <p:spPr>
            <a:xfrm>
              <a:off x="3431388" y="2076183"/>
              <a:ext cx="11793" cy="5402"/>
            </a:xfrm>
            <a:custGeom>
              <a:avLst/>
              <a:gdLst/>
              <a:ahLst/>
              <a:cxnLst/>
              <a:rect l="l" t="t" r="r" b="b"/>
              <a:pathLst>
                <a:path w="441" h="202" extrusionOk="0">
                  <a:moveTo>
                    <a:pt x="234" y="0"/>
                  </a:moveTo>
                  <a:cubicBezTo>
                    <a:pt x="193" y="0"/>
                    <a:pt x="147" y="9"/>
                    <a:pt x="111" y="28"/>
                  </a:cubicBezTo>
                  <a:cubicBezTo>
                    <a:pt x="1" y="64"/>
                    <a:pt x="1" y="174"/>
                    <a:pt x="111" y="174"/>
                  </a:cubicBezTo>
                  <a:cubicBezTo>
                    <a:pt x="129" y="192"/>
                    <a:pt x="166" y="202"/>
                    <a:pt x="207" y="202"/>
                  </a:cubicBezTo>
                  <a:cubicBezTo>
                    <a:pt x="248" y="202"/>
                    <a:pt x="294" y="192"/>
                    <a:pt x="331" y="174"/>
                  </a:cubicBezTo>
                  <a:cubicBezTo>
                    <a:pt x="441" y="137"/>
                    <a:pt x="367" y="64"/>
                    <a:pt x="331" y="28"/>
                  </a:cubicBezTo>
                  <a:cubicBezTo>
                    <a:pt x="312" y="9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4"/>
            <p:cNvSpPr/>
            <p:nvPr/>
          </p:nvSpPr>
          <p:spPr>
            <a:xfrm>
              <a:off x="3432378" y="2075915"/>
              <a:ext cx="8852" cy="3316"/>
            </a:xfrm>
            <a:custGeom>
              <a:avLst/>
              <a:gdLst/>
              <a:ahLst/>
              <a:cxnLst/>
              <a:rect l="l" t="t" r="r" b="b"/>
              <a:pathLst>
                <a:path w="331" h="124" extrusionOk="0">
                  <a:moveTo>
                    <a:pt x="147" y="1"/>
                  </a:moveTo>
                  <a:cubicBezTo>
                    <a:pt x="74" y="1"/>
                    <a:pt x="0" y="74"/>
                    <a:pt x="0" y="74"/>
                  </a:cubicBezTo>
                  <a:cubicBezTo>
                    <a:pt x="0" y="74"/>
                    <a:pt x="131" y="123"/>
                    <a:pt x="228" y="123"/>
                  </a:cubicBezTo>
                  <a:cubicBezTo>
                    <a:pt x="277" y="123"/>
                    <a:pt x="318" y="111"/>
                    <a:pt x="330" y="74"/>
                  </a:cubicBezTo>
                  <a:cubicBezTo>
                    <a:pt x="330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4"/>
            <p:cNvSpPr/>
            <p:nvPr/>
          </p:nvSpPr>
          <p:spPr>
            <a:xfrm>
              <a:off x="3432378" y="2076183"/>
              <a:ext cx="7862" cy="4413"/>
            </a:xfrm>
            <a:custGeom>
              <a:avLst/>
              <a:gdLst/>
              <a:ahLst/>
              <a:cxnLst/>
              <a:rect l="l" t="t" r="r" b="b"/>
              <a:pathLst>
                <a:path w="294" h="165" extrusionOk="0">
                  <a:moveTo>
                    <a:pt x="152" y="0"/>
                  </a:moveTo>
                  <a:cubicBezTo>
                    <a:pt x="119" y="0"/>
                    <a:pt x="92" y="9"/>
                    <a:pt x="74" y="28"/>
                  </a:cubicBezTo>
                  <a:cubicBezTo>
                    <a:pt x="0" y="64"/>
                    <a:pt x="0" y="64"/>
                    <a:pt x="74" y="137"/>
                  </a:cubicBezTo>
                  <a:cubicBezTo>
                    <a:pt x="92" y="156"/>
                    <a:pt x="129" y="165"/>
                    <a:pt x="165" y="165"/>
                  </a:cubicBezTo>
                  <a:cubicBezTo>
                    <a:pt x="202" y="165"/>
                    <a:pt x="239" y="156"/>
                    <a:pt x="257" y="137"/>
                  </a:cubicBezTo>
                  <a:cubicBezTo>
                    <a:pt x="294" y="137"/>
                    <a:pt x="294" y="64"/>
                    <a:pt x="257" y="28"/>
                  </a:cubicBezTo>
                  <a:cubicBezTo>
                    <a:pt x="220" y="9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4"/>
            <p:cNvSpPr/>
            <p:nvPr/>
          </p:nvSpPr>
          <p:spPr>
            <a:xfrm>
              <a:off x="3434330" y="2075915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47" y="1"/>
                    <a:pt x="74" y="38"/>
                    <a:pt x="37" y="38"/>
                  </a:cubicBezTo>
                  <a:lnTo>
                    <a:pt x="1" y="38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4"/>
            <p:cNvSpPr/>
            <p:nvPr/>
          </p:nvSpPr>
          <p:spPr>
            <a:xfrm>
              <a:off x="3413738" y="2068080"/>
              <a:ext cx="21608" cy="11793"/>
            </a:xfrm>
            <a:custGeom>
              <a:avLst/>
              <a:gdLst/>
              <a:ahLst/>
              <a:cxnLst/>
              <a:rect l="l" t="t" r="r" b="b"/>
              <a:pathLst>
                <a:path w="808" h="441" extrusionOk="0">
                  <a:moveTo>
                    <a:pt x="257" y="1"/>
                  </a:moveTo>
                  <a:cubicBezTo>
                    <a:pt x="184" y="1"/>
                    <a:pt x="74" y="1"/>
                    <a:pt x="1" y="74"/>
                  </a:cubicBezTo>
                  <a:cubicBezTo>
                    <a:pt x="39" y="60"/>
                    <a:pt x="80" y="53"/>
                    <a:pt x="123" y="53"/>
                  </a:cubicBezTo>
                  <a:cubicBezTo>
                    <a:pt x="410" y="53"/>
                    <a:pt x="771" y="331"/>
                    <a:pt x="771" y="331"/>
                  </a:cubicBezTo>
                  <a:lnTo>
                    <a:pt x="807" y="440"/>
                  </a:lnTo>
                  <a:lnTo>
                    <a:pt x="807" y="331"/>
                  </a:lnTo>
                  <a:cubicBezTo>
                    <a:pt x="807" y="294"/>
                    <a:pt x="807" y="257"/>
                    <a:pt x="771" y="257"/>
                  </a:cubicBezTo>
                  <a:cubicBezTo>
                    <a:pt x="734" y="257"/>
                    <a:pt x="661" y="184"/>
                    <a:pt x="587" y="147"/>
                  </a:cubicBezTo>
                  <a:cubicBezTo>
                    <a:pt x="477" y="111"/>
                    <a:pt x="367" y="74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4"/>
            <p:cNvSpPr/>
            <p:nvPr/>
          </p:nvSpPr>
          <p:spPr>
            <a:xfrm>
              <a:off x="3435319" y="208966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20" y="0"/>
                    <a:pt x="1393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110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3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4"/>
            <p:cNvSpPr/>
            <p:nvPr/>
          </p:nvSpPr>
          <p:spPr>
            <a:xfrm>
              <a:off x="3443155" y="2091613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687"/>
                    <a:pt x="990" y="1320"/>
                    <a:pt x="1027" y="1284"/>
                  </a:cubicBezTo>
                  <a:cubicBezTo>
                    <a:pt x="1100" y="1284"/>
                    <a:pt x="1394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4"/>
            <p:cNvSpPr/>
            <p:nvPr/>
          </p:nvSpPr>
          <p:spPr>
            <a:xfrm>
              <a:off x="3379427" y="2065138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4"/>
            <p:cNvSpPr/>
            <p:nvPr/>
          </p:nvSpPr>
          <p:spPr>
            <a:xfrm>
              <a:off x="3386300" y="2066127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0"/>
                  </a:moveTo>
                  <a:lnTo>
                    <a:pt x="74" y="623"/>
                  </a:lnTo>
                  <a:cubicBezTo>
                    <a:pt x="74" y="623"/>
                    <a:pt x="0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4"/>
            <p:cNvSpPr/>
            <p:nvPr/>
          </p:nvSpPr>
          <p:spPr>
            <a:xfrm>
              <a:off x="3379427" y="2023954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0" y="917"/>
                  </a:cubicBezTo>
                  <a:cubicBezTo>
                    <a:pt x="1247" y="1174"/>
                    <a:pt x="917" y="1284"/>
                    <a:pt x="844" y="1284"/>
                  </a:cubicBezTo>
                  <a:cubicBezTo>
                    <a:pt x="844" y="1284"/>
                    <a:pt x="221" y="1541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724"/>
                  </a:lnTo>
                  <a:lnTo>
                    <a:pt x="844" y="1431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4"/>
            <p:cNvSpPr/>
            <p:nvPr/>
          </p:nvSpPr>
          <p:spPr>
            <a:xfrm>
              <a:off x="3369640" y="2019061"/>
              <a:ext cx="52950" cy="51987"/>
            </a:xfrm>
            <a:custGeom>
              <a:avLst/>
              <a:gdLst/>
              <a:ahLst/>
              <a:cxnLst/>
              <a:rect l="l" t="t" r="r" b="b"/>
              <a:pathLst>
                <a:path w="1980" h="1944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4"/>
                  </a:lnTo>
                  <a:lnTo>
                    <a:pt x="293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1980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4"/>
            <p:cNvSpPr/>
            <p:nvPr/>
          </p:nvSpPr>
          <p:spPr>
            <a:xfrm>
              <a:off x="3375523" y="202299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477" y="513"/>
                    <a:pt x="293" y="697"/>
                  </a:cubicBezTo>
                  <a:cubicBezTo>
                    <a:pt x="183" y="843"/>
                    <a:pt x="0" y="1613"/>
                    <a:pt x="73" y="1760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6" y="1467"/>
                    <a:pt x="1503" y="1283"/>
                    <a:pt x="1613" y="1063"/>
                  </a:cubicBezTo>
                  <a:cubicBezTo>
                    <a:pt x="1650" y="843"/>
                    <a:pt x="1833" y="11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4"/>
            <p:cNvSpPr/>
            <p:nvPr/>
          </p:nvSpPr>
          <p:spPr>
            <a:xfrm>
              <a:off x="3375523" y="2022992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3" y="1760"/>
                  </a:moveTo>
                  <a:cubicBezTo>
                    <a:pt x="0" y="1613"/>
                    <a:pt x="183" y="843"/>
                    <a:pt x="293" y="697"/>
                  </a:cubicBezTo>
                  <a:cubicBezTo>
                    <a:pt x="477" y="513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3"/>
                    <a:pt x="293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4"/>
            <p:cNvSpPr/>
            <p:nvPr/>
          </p:nvSpPr>
          <p:spPr>
            <a:xfrm>
              <a:off x="3379427" y="2023954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57"/>
                  </a:moveTo>
                  <a:cubicBezTo>
                    <a:pt x="954" y="1357"/>
                    <a:pt x="1320" y="1211"/>
                    <a:pt x="1394" y="991"/>
                  </a:cubicBezTo>
                  <a:cubicBezTo>
                    <a:pt x="1504" y="697"/>
                    <a:pt x="1577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7" y="661"/>
                    <a:pt x="1394" y="917"/>
                  </a:cubicBezTo>
                  <a:cubicBezTo>
                    <a:pt x="1320" y="1211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47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4"/>
            <p:cNvSpPr/>
            <p:nvPr/>
          </p:nvSpPr>
          <p:spPr>
            <a:xfrm>
              <a:off x="3403950" y="2052382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3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23" y="221"/>
                  </a:lnTo>
                  <a:cubicBezTo>
                    <a:pt x="623" y="221"/>
                    <a:pt x="660" y="148"/>
                    <a:pt x="660" y="111"/>
                  </a:cubicBezTo>
                  <a:cubicBezTo>
                    <a:pt x="660" y="38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3361777" y="1972983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50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3418659" y="200435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10" y="624"/>
                    <a:pt x="2310" y="1467"/>
                    <a:pt x="2090" y="2237"/>
                  </a:cubicBezTo>
                  <a:cubicBezTo>
                    <a:pt x="1943" y="2677"/>
                    <a:pt x="1870" y="2970"/>
                    <a:pt x="1870" y="2970"/>
                  </a:cubicBezTo>
                  <a:cubicBezTo>
                    <a:pt x="1723" y="3117"/>
                    <a:pt x="293" y="3483"/>
                    <a:pt x="73" y="3703"/>
                  </a:cubicBezTo>
                  <a:lnTo>
                    <a:pt x="73" y="3703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7"/>
                    <a:pt x="110" y="4400"/>
                  </a:cubicBezTo>
                  <a:cubicBezTo>
                    <a:pt x="183" y="4400"/>
                    <a:pt x="183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43"/>
                    <a:pt x="2310" y="2970"/>
                  </a:cubicBezTo>
                  <a:cubicBezTo>
                    <a:pt x="2310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34"/>
            <p:cNvSpPr/>
            <p:nvPr/>
          </p:nvSpPr>
          <p:spPr>
            <a:xfrm>
              <a:off x="3467678" y="2005743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899" y="1"/>
                  </a:moveTo>
                  <a:cubicBezTo>
                    <a:pt x="849" y="1"/>
                    <a:pt x="778" y="36"/>
                    <a:pt x="733" y="59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13" y="645"/>
                    <a:pt x="440" y="1488"/>
                    <a:pt x="220" y="2222"/>
                  </a:cubicBezTo>
                  <a:cubicBezTo>
                    <a:pt x="73" y="2625"/>
                    <a:pt x="0" y="2955"/>
                    <a:pt x="0" y="2955"/>
                  </a:cubicBezTo>
                  <a:lnTo>
                    <a:pt x="293" y="3175"/>
                  </a:lnTo>
                  <a:lnTo>
                    <a:pt x="440" y="2991"/>
                  </a:lnTo>
                  <a:cubicBezTo>
                    <a:pt x="440" y="2991"/>
                    <a:pt x="477" y="2588"/>
                    <a:pt x="660" y="1892"/>
                  </a:cubicBezTo>
                  <a:cubicBezTo>
                    <a:pt x="917" y="1232"/>
                    <a:pt x="953" y="95"/>
                    <a:pt x="953" y="59"/>
                  </a:cubicBezTo>
                  <a:cubicBezTo>
                    <a:pt x="953" y="15"/>
                    <a:pt x="931" y="1"/>
                    <a:pt x="89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4"/>
            <p:cNvSpPr/>
            <p:nvPr/>
          </p:nvSpPr>
          <p:spPr>
            <a:xfrm>
              <a:off x="3418659" y="2084740"/>
              <a:ext cx="50008" cy="37520"/>
            </a:xfrm>
            <a:custGeom>
              <a:avLst/>
              <a:gdLst/>
              <a:ahLst/>
              <a:cxnLst/>
              <a:rect l="l" t="t" r="r" b="b"/>
              <a:pathLst>
                <a:path w="1870" h="140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41"/>
                    <a:pt x="110" y="734"/>
                  </a:cubicBezTo>
                  <a:lnTo>
                    <a:pt x="73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1" y="1402"/>
                    <a:pt x="94" y="1402"/>
                  </a:cubicBezTo>
                  <a:cubicBezTo>
                    <a:pt x="99" y="1402"/>
                    <a:pt x="104" y="1399"/>
                    <a:pt x="110" y="1394"/>
                  </a:cubicBezTo>
                  <a:cubicBezTo>
                    <a:pt x="183" y="1394"/>
                    <a:pt x="1027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4"/>
            <p:cNvSpPr/>
            <p:nvPr/>
          </p:nvSpPr>
          <p:spPr>
            <a:xfrm>
              <a:off x="3459815" y="2085730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771" y="74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4"/>
            <p:cNvSpPr/>
            <p:nvPr/>
          </p:nvSpPr>
          <p:spPr>
            <a:xfrm>
              <a:off x="3434330" y="2056313"/>
              <a:ext cx="53940" cy="52977"/>
            </a:xfrm>
            <a:custGeom>
              <a:avLst/>
              <a:gdLst/>
              <a:ahLst/>
              <a:cxnLst/>
              <a:rect l="l" t="t" r="r" b="b"/>
              <a:pathLst>
                <a:path w="2017" h="1981" extrusionOk="0">
                  <a:moveTo>
                    <a:pt x="1724" y="37"/>
                  </a:moveTo>
                  <a:lnTo>
                    <a:pt x="1724" y="37"/>
                  </a:lnTo>
                  <a:cubicBezTo>
                    <a:pt x="1687" y="1"/>
                    <a:pt x="1687" y="1"/>
                    <a:pt x="1724" y="37"/>
                  </a:cubicBezTo>
                  <a:cubicBezTo>
                    <a:pt x="1687" y="37"/>
                    <a:pt x="514" y="551"/>
                    <a:pt x="331" y="734"/>
                  </a:cubicBezTo>
                  <a:cubicBezTo>
                    <a:pt x="184" y="880"/>
                    <a:pt x="1" y="1650"/>
                    <a:pt x="74" y="1797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80"/>
                  </a:lnTo>
                  <a:lnTo>
                    <a:pt x="331" y="1797"/>
                  </a:lnTo>
                  <a:lnTo>
                    <a:pt x="441" y="1174"/>
                  </a:lnTo>
                  <a:lnTo>
                    <a:pt x="624" y="880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4"/>
            <p:cNvSpPr/>
            <p:nvPr/>
          </p:nvSpPr>
          <p:spPr>
            <a:xfrm>
              <a:off x="3440213" y="2060244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111" y="1723"/>
                  </a:cubicBezTo>
                  <a:cubicBezTo>
                    <a:pt x="111" y="1760"/>
                    <a:pt x="147" y="1760"/>
                    <a:pt x="147" y="1760"/>
                  </a:cubicBezTo>
                  <a:cubicBezTo>
                    <a:pt x="294" y="1723"/>
                    <a:pt x="1064" y="1467"/>
                    <a:pt x="1100" y="1467"/>
                  </a:cubicBezTo>
                  <a:cubicBezTo>
                    <a:pt x="1137" y="1467"/>
                    <a:pt x="1504" y="1283"/>
                    <a:pt x="1614" y="1027"/>
                  </a:cubicBezTo>
                  <a:cubicBezTo>
                    <a:pt x="1650" y="807"/>
                    <a:pt x="1834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4"/>
            <p:cNvSpPr/>
            <p:nvPr/>
          </p:nvSpPr>
          <p:spPr>
            <a:xfrm>
              <a:off x="3439224" y="2060244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4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23"/>
                    <a:pt x="74" y="1760"/>
                    <a:pt x="74" y="1723"/>
                  </a:cubicBezTo>
                  <a:cubicBezTo>
                    <a:pt x="74" y="1760"/>
                    <a:pt x="74" y="1760"/>
                    <a:pt x="74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4"/>
            <p:cNvSpPr/>
            <p:nvPr/>
          </p:nvSpPr>
          <p:spPr>
            <a:xfrm>
              <a:off x="3430399" y="2112205"/>
              <a:ext cx="132402" cy="76484"/>
            </a:xfrm>
            <a:custGeom>
              <a:avLst/>
              <a:gdLst/>
              <a:ahLst/>
              <a:cxnLst/>
              <a:rect l="l" t="t" r="r" b="b"/>
              <a:pathLst>
                <a:path w="4951" h="2860" extrusionOk="0">
                  <a:moveTo>
                    <a:pt x="2604" y="0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50" y="1393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34"/>
            <p:cNvSpPr/>
            <p:nvPr/>
          </p:nvSpPr>
          <p:spPr>
            <a:xfrm>
              <a:off x="3495115" y="211439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65"/>
                    <a:pt x="1" y="102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4"/>
            <p:cNvSpPr/>
            <p:nvPr/>
          </p:nvSpPr>
          <p:spPr>
            <a:xfrm>
              <a:off x="3495115" y="2116109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1" y="1"/>
                  </a:moveTo>
                  <a:lnTo>
                    <a:pt x="1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34"/>
            <p:cNvSpPr/>
            <p:nvPr/>
          </p:nvSpPr>
          <p:spPr>
            <a:xfrm>
              <a:off x="3495115" y="2112445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98" y="0"/>
                  </a:moveTo>
                  <a:cubicBezTo>
                    <a:pt x="156" y="0"/>
                    <a:pt x="111" y="10"/>
                    <a:pt x="74" y="28"/>
                  </a:cubicBezTo>
                  <a:cubicBezTo>
                    <a:pt x="1" y="101"/>
                    <a:pt x="1" y="138"/>
                    <a:pt x="74" y="175"/>
                  </a:cubicBezTo>
                  <a:cubicBezTo>
                    <a:pt x="92" y="211"/>
                    <a:pt x="120" y="230"/>
                    <a:pt x="156" y="230"/>
                  </a:cubicBezTo>
                  <a:cubicBezTo>
                    <a:pt x="193" y="230"/>
                    <a:pt x="239" y="211"/>
                    <a:pt x="294" y="175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76" y="10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34"/>
            <p:cNvSpPr/>
            <p:nvPr/>
          </p:nvSpPr>
          <p:spPr>
            <a:xfrm>
              <a:off x="3495115" y="2112205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1" y="110"/>
                    <a:pt x="1" y="110"/>
                  </a:cubicBezTo>
                  <a:cubicBezTo>
                    <a:pt x="1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4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34"/>
            <p:cNvSpPr/>
            <p:nvPr/>
          </p:nvSpPr>
          <p:spPr>
            <a:xfrm>
              <a:off x="3495115" y="2112686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2" y="1"/>
                  </a:moveTo>
                  <a:cubicBezTo>
                    <a:pt x="120" y="1"/>
                    <a:pt x="92" y="19"/>
                    <a:pt x="74" y="56"/>
                  </a:cubicBezTo>
                  <a:cubicBezTo>
                    <a:pt x="1" y="92"/>
                    <a:pt x="1" y="92"/>
                    <a:pt x="74" y="129"/>
                  </a:cubicBezTo>
                  <a:cubicBezTo>
                    <a:pt x="92" y="147"/>
                    <a:pt x="120" y="156"/>
                    <a:pt x="152" y="156"/>
                  </a:cubicBezTo>
                  <a:cubicBezTo>
                    <a:pt x="184" y="156"/>
                    <a:pt x="221" y="147"/>
                    <a:pt x="257" y="129"/>
                  </a:cubicBezTo>
                  <a:cubicBezTo>
                    <a:pt x="294" y="129"/>
                    <a:pt x="294" y="92"/>
                    <a:pt x="257" y="56"/>
                  </a:cubicBezTo>
                  <a:cubicBezTo>
                    <a:pt x="221" y="19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4"/>
            <p:cNvSpPr/>
            <p:nvPr/>
          </p:nvSpPr>
          <p:spPr>
            <a:xfrm>
              <a:off x="3498057" y="2112205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147" y="0"/>
                    <a:pt x="74" y="0"/>
                    <a:pt x="37" y="74"/>
                  </a:cubicBezTo>
                  <a:lnTo>
                    <a:pt x="1" y="74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34"/>
            <p:cNvSpPr/>
            <p:nvPr/>
          </p:nvSpPr>
          <p:spPr>
            <a:xfrm>
              <a:off x="3477465" y="2105332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83" y="388"/>
                  </a:moveTo>
                  <a:cubicBezTo>
                    <a:pt x="775" y="388"/>
                    <a:pt x="783" y="404"/>
                    <a:pt x="807" y="404"/>
                  </a:cubicBezTo>
                  <a:cubicBezTo>
                    <a:pt x="795" y="392"/>
                    <a:pt x="787" y="388"/>
                    <a:pt x="783" y="388"/>
                  </a:cubicBezTo>
                  <a:close/>
                  <a:moveTo>
                    <a:pt x="257" y="1"/>
                  </a:moveTo>
                  <a:cubicBezTo>
                    <a:pt x="147" y="1"/>
                    <a:pt x="74" y="1"/>
                    <a:pt x="1" y="37"/>
                  </a:cubicBezTo>
                  <a:cubicBezTo>
                    <a:pt x="27" y="31"/>
                    <a:pt x="56" y="28"/>
                    <a:pt x="85" y="28"/>
                  </a:cubicBezTo>
                  <a:cubicBezTo>
                    <a:pt x="377" y="28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57"/>
                    <a:pt x="807" y="221"/>
                    <a:pt x="771" y="221"/>
                  </a:cubicBezTo>
                  <a:cubicBezTo>
                    <a:pt x="734" y="221"/>
                    <a:pt x="661" y="184"/>
                    <a:pt x="587" y="147"/>
                  </a:cubicBezTo>
                  <a:cubicBezTo>
                    <a:pt x="477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34"/>
            <p:cNvSpPr/>
            <p:nvPr/>
          </p:nvSpPr>
          <p:spPr>
            <a:xfrm>
              <a:off x="3499047" y="212592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320" y="1"/>
                    <a:pt x="1320" y="1"/>
                    <a:pt x="1393" y="1"/>
                  </a:cubicBezTo>
                  <a:cubicBezTo>
                    <a:pt x="1320" y="1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4"/>
            <p:cNvSpPr/>
            <p:nvPr/>
          </p:nvSpPr>
          <p:spPr>
            <a:xfrm>
              <a:off x="3504930" y="2128865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0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3" y="1687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4"/>
            <p:cNvSpPr/>
            <p:nvPr/>
          </p:nvSpPr>
          <p:spPr>
            <a:xfrm>
              <a:off x="3443155" y="2101427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60"/>
                    <a:pt x="111" y="660"/>
                  </a:cubicBezTo>
                  <a:cubicBezTo>
                    <a:pt x="111" y="660"/>
                    <a:pt x="1" y="1576"/>
                    <a:pt x="74" y="1686"/>
                  </a:cubicBezTo>
                  <a:lnTo>
                    <a:pt x="111" y="1686"/>
                  </a:lnTo>
                  <a:lnTo>
                    <a:pt x="111" y="1686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4"/>
            <p:cNvSpPr/>
            <p:nvPr/>
          </p:nvSpPr>
          <p:spPr>
            <a:xfrm>
              <a:off x="3450028" y="2102390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57" y="1760"/>
                    <a:pt x="1063" y="1394"/>
                    <a:pt x="1063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4"/>
            <p:cNvSpPr/>
            <p:nvPr/>
          </p:nvSpPr>
          <p:spPr>
            <a:xfrm>
              <a:off x="3443155" y="2061207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8"/>
                    <a:pt x="1430" y="38"/>
                    <a:pt x="1430" y="38"/>
                  </a:cubicBezTo>
                  <a:cubicBezTo>
                    <a:pt x="1430" y="221"/>
                    <a:pt x="1357" y="624"/>
                    <a:pt x="1320" y="917"/>
                  </a:cubicBezTo>
                  <a:cubicBezTo>
                    <a:pt x="1247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44" y="1431"/>
                  </a:lnTo>
                  <a:lnTo>
                    <a:pt x="1210" y="1247"/>
                  </a:lnTo>
                  <a:lnTo>
                    <a:pt x="1357" y="1027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4"/>
            <p:cNvSpPr/>
            <p:nvPr/>
          </p:nvSpPr>
          <p:spPr>
            <a:xfrm>
              <a:off x="3432378" y="2056313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723" y="1"/>
                    <a:pt x="514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404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4"/>
            <p:cNvSpPr/>
            <p:nvPr/>
          </p:nvSpPr>
          <p:spPr>
            <a:xfrm>
              <a:off x="3439224" y="2060244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478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60"/>
                    <a:pt x="148" y="1760"/>
                    <a:pt x="148" y="1760"/>
                  </a:cubicBezTo>
                  <a:lnTo>
                    <a:pt x="1101" y="1467"/>
                  </a:lnTo>
                  <a:cubicBezTo>
                    <a:pt x="1137" y="1467"/>
                    <a:pt x="1504" y="1283"/>
                    <a:pt x="1577" y="1027"/>
                  </a:cubicBezTo>
                  <a:cubicBezTo>
                    <a:pt x="1651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4"/>
            <p:cNvSpPr/>
            <p:nvPr/>
          </p:nvSpPr>
          <p:spPr>
            <a:xfrm>
              <a:off x="3439224" y="2060244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1" y="660"/>
                  </a:cubicBezTo>
                  <a:cubicBezTo>
                    <a:pt x="148" y="807"/>
                    <a:pt x="1" y="1577"/>
                    <a:pt x="74" y="1723"/>
                  </a:cubicBezTo>
                  <a:cubicBezTo>
                    <a:pt x="38" y="1723"/>
                    <a:pt x="74" y="1723"/>
                    <a:pt x="74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34"/>
            <p:cNvSpPr/>
            <p:nvPr/>
          </p:nvSpPr>
          <p:spPr>
            <a:xfrm>
              <a:off x="3443155" y="2061207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4" y="1321"/>
                  </a:moveTo>
                  <a:cubicBezTo>
                    <a:pt x="954" y="1321"/>
                    <a:pt x="1320" y="1174"/>
                    <a:pt x="1394" y="954"/>
                  </a:cubicBezTo>
                  <a:cubicBezTo>
                    <a:pt x="1504" y="697"/>
                    <a:pt x="1577" y="111"/>
                    <a:pt x="1540" y="1"/>
                  </a:cubicBezTo>
                  <a:lnTo>
                    <a:pt x="1540" y="1"/>
                  </a:lnTo>
                  <a:cubicBezTo>
                    <a:pt x="1540" y="148"/>
                    <a:pt x="1467" y="624"/>
                    <a:pt x="1394" y="917"/>
                  </a:cubicBezTo>
                  <a:cubicBezTo>
                    <a:pt x="1320" y="1174"/>
                    <a:pt x="954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11" y="1614"/>
                    <a:pt x="917" y="1321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34"/>
            <p:cNvSpPr/>
            <p:nvPr/>
          </p:nvSpPr>
          <p:spPr>
            <a:xfrm>
              <a:off x="3467678" y="2089661"/>
              <a:ext cx="17650" cy="15698"/>
            </a:xfrm>
            <a:custGeom>
              <a:avLst/>
              <a:gdLst/>
              <a:ahLst/>
              <a:cxnLst/>
              <a:rect l="l" t="t" r="r" b="b"/>
              <a:pathLst>
                <a:path w="660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10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34"/>
            <p:cNvSpPr/>
            <p:nvPr/>
          </p:nvSpPr>
          <p:spPr>
            <a:xfrm>
              <a:off x="3424542" y="2009246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cubicBezTo>
                    <a:pt x="2786" y="74"/>
                    <a:pt x="2786" y="1"/>
                    <a:pt x="2786" y="74"/>
                  </a:cubicBezTo>
                  <a:lnTo>
                    <a:pt x="2786" y="74"/>
                  </a:lnTo>
                  <a:lnTo>
                    <a:pt x="2786" y="74"/>
                  </a:lnTo>
                  <a:cubicBezTo>
                    <a:pt x="2750" y="1"/>
                    <a:pt x="2603" y="74"/>
                    <a:pt x="2566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46" y="624"/>
                    <a:pt x="2346" y="1467"/>
                    <a:pt x="2090" y="2274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23" y="3117"/>
                    <a:pt x="330" y="3484"/>
                    <a:pt x="73" y="3704"/>
                  </a:cubicBezTo>
                  <a:lnTo>
                    <a:pt x="73" y="3704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3997"/>
                    <a:pt x="0" y="4364"/>
                    <a:pt x="37" y="4364"/>
                  </a:cubicBezTo>
                  <a:lnTo>
                    <a:pt x="37" y="4364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2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34"/>
            <p:cNvSpPr/>
            <p:nvPr/>
          </p:nvSpPr>
          <p:spPr>
            <a:xfrm>
              <a:off x="3480407" y="2041605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787" y="74"/>
                  </a:moveTo>
                  <a:cubicBezTo>
                    <a:pt x="2787" y="1"/>
                    <a:pt x="2677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4"/>
            <p:cNvSpPr/>
            <p:nvPr/>
          </p:nvSpPr>
          <p:spPr>
            <a:xfrm>
              <a:off x="3530416" y="2042434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8" y="1"/>
                  </a:moveTo>
                  <a:cubicBezTo>
                    <a:pt x="879" y="1"/>
                    <a:pt x="813" y="22"/>
                    <a:pt x="770" y="43"/>
                  </a:cubicBezTo>
                  <a:lnTo>
                    <a:pt x="624" y="190"/>
                  </a:lnTo>
                  <a:lnTo>
                    <a:pt x="624" y="336"/>
                  </a:lnTo>
                  <a:cubicBezTo>
                    <a:pt x="550" y="666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880" y="1253"/>
                    <a:pt x="990" y="116"/>
                    <a:pt x="990" y="43"/>
                  </a:cubicBezTo>
                  <a:cubicBezTo>
                    <a:pt x="990" y="12"/>
                    <a:pt x="964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34"/>
            <p:cNvSpPr/>
            <p:nvPr/>
          </p:nvSpPr>
          <p:spPr>
            <a:xfrm>
              <a:off x="3481397" y="2121030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60" y="184"/>
                    <a:pt x="477" y="477"/>
                    <a:pt x="147" y="733"/>
                  </a:cubicBezTo>
                  <a:lnTo>
                    <a:pt x="110" y="770"/>
                  </a:lnTo>
                  <a:cubicBezTo>
                    <a:pt x="74" y="843"/>
                    <a:pt x="0" y="917"/>
                    <a:pt x="0" y="953"/>
                  </a:cubicBezTo>
                  <a:cubicBezTo>
                    <a:pt x="0" y="1059"/>
                    <a:pt x="67" y="1432"/>
                    <a:pt x="137" y="1432"/>
                  </a:cubicBezTo>
                  <a:cubicBezTo>
                    <a:pt x="141" y="1432"/>
                    <a:pt x="144" y="1432"/>
                    <a:pt x="147" y="1430"/>
                  </a:cubicBezTo>
                  <a:cubicBezTo>
                    <a:pt x="220" y="1430"/>
                    <a:pt x="1063" y="953"/>
                    <a:pt x="1357" y="770"/>
                  </a:cubicBezTo>
                  <a:cubicBezTo>
                    <a:pt x="1760" y="623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34"/>
            <p:cNvSpPr/>
            <p:nvPr/>
          </p:nvSpPr>
          <p:spPr>
            <a:xfrm>
              <a:off x="3523543" y="2121992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57"/>
                  </a:lnTo>
                  <a:cubicBezTo>
                    <a:pt x="661" y="257"/>
                    <a:pt x="771" y="111"/>
                    <a:pt x="771" y="74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4"/>
            <p:cNvSpPr/>
            <p:nvPr/>
          </p:nvSpPr>
          <p:spPr>
            <a:xfrm>
              <a:off x="3496105" y="209260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723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4"/>
            <p:cNvSpPr/>
            <p:nvPr/>
          </p:nvSpPr>
          <p:spPr>
            <a:xfrm>
              <a:off x="3502951" y="209650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331" y="1760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4"/>
            <p:cNvSpPr/>
            <p:nvPr/>
          </p:nvSpPr>
          <p:spPr>
            <a:xfrm>
              <a:off x="3502951" y="2096507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4"/>
            <p:cNvSpPr/>
            <p:nvPr/>
          </p:nvSpPr>
          <p:spPr>
            <a:xfrm>
              <a:off x="3566678" y="2190640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604" y="0"/>
                  </a:moveTo>
                  <a:lnTo>
                    <a:pt x="1" y="1540"/>
                  </a:lnTo>
                  <a:lnTo>
                    <a:pt x="2384" y="2860"/>
                  </a:lnTo>
                  <a:lnTo>
                    <a:pt x="4950" y="1393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4"/>
            <p:cNvSpPr/>
            <p:nvPr/>
          </p:nvSpPr>
          <p:spPr>
            <a:xfrm>
              <a:off x="3631395" y="2192833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01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01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4"/>
            <p:cNvSpPr/>
            <p:nvPr/>
          </p:nvSpPr>
          <p:spPr>
            <a:xfrm>
              <a:off x="3631395" y="2194545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4"/>
            <p:cNvSpPr/>
            <p:nvPr/>
          </p:nvSpPr>
          <p:spPr>
            <a:xfrm>
              <a:off x="3631395" y="2191122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0"/>
                  </a:moveTo>
                  <a:cubicBezTo>
                    <a:pt x="138" y="0"/>
                    <a:pt x="92" y="19"/>
                    <a:pt x="37" y="55"/>
                  </a:cubicBezTo>
                  <a:cubicBezTo>
                    <a:pt x="0" y="92"/>
                    <a:pt x="0" y="165"/>
                    <a:pt x="37" y="165"/>
                  </a:cubicBezTo>
                  <a:cubicBezTo>
                    <a:pt x="74" y="202"/>
                    <a:pt x="110" y="220"/>
                    <a:pt x="152" y="220"/>
                  </a:cubicBezTo>
                  <a:cubicBezTo>
                    <a:pt x="193" y="220"/>
                    <a:pt x="239" y="202"/>
                    <a:pt x="294" y="165"/>
                  </a:cubicBezTo>
                  <a:cubicBezTo>
                    <a:pt x="330" y="129"/>
                    <a:pt x="330" y="92"/>
                    <a:pt x="294" y="55"/>
                  </a:cubicBezTo>
                  <a:cubicBezTo>
                    <a:pt x="257" y="19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4"/>
            <p:cNvSpPr/>
            <p:nvPr/>
          </p:nvSpPr>
          <p:spPr>
            <a:xfrm>
              <a:off x="3631395" y="2190640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3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4"/>
            <p:cNvSpPr/>
            <p:nvPr/>
          </p:nvSpPr>
          <p:spPr>
            <a:xfrm>
              <a:off x="3631395" y="2191122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2" y="0"/>
                  </a:moveTo>
                  <a:cubicBezTo>
                    <a:pt x="110" y="0"/>
                    <a:pt x="74" y="19"/>
                    <a:pt x="37" y="55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4" y="147"/>
                    <a:pt x="110" y="156"/>
                    <a:pt x="142" y="156"/>
                  </a:cubicBezTo>
                  <a:cubicBezTo>
                    <a:pt x="174" y="156"/>
                    <a:pt x="202" y="147"/>
                    <a:pt x="220" y="129"/>
                  </a:cubicBezTo>
                  <a:cubicBezTo>
                    <a:pt x="294" y="129"/>
                    <a:pt x="294" y="92"/>
                    <a:pt x="220" y="55"/>
                  </a:cubicBezTo>
                  <a:cubicBezTo>
                    <a:pt x="202" y="19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4"/>
            <p:cNvSpPr/>
            <p:nvPr/>
          </p:nvSpPr>
          <p:spPr>
            <a:xfrm>
              <a:off x="3634337" y="2190640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110" y="0"/>
                    <a:pt x="74" y="73"/>
                    <a:pt x="37" y="73"/>
                  </a:cubicBezTo>
                  <a:lnTo>
                    <a:pt x="0" y="73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11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4"/>
            <p:cNvSpPr/>
            <p:nvPr/>
          </p:nvSpPr>
          <p:spPr>
            <a:xfrm>
              <a:off x="3612756" y="2183768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820" y="387"/>
                  </a:moveTo>
                  <a:cubicBezTo>
                    <a:pt x="811" y="387"/>
                    <a:pt x="820" y="404"/>
                    <a:pt x="844" y="404"/>
                  </a:cubicBezTo>
                  <a:cubicBezTo>
                    <a:pt x="832" y="392"/>
                    <a:pt x="824" y="387"/>
                    <a:pt x="820" y="387"/>
                  </a:cubicBezTo>
                  <a:close/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4"/>
                  </a:lnTo>
                  <a:lnTo>
                    <a:pt x="844" y="330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4"/>
                    <a:pt x="624" y="147"/>
                  </a:cubicBezTo>
                  <a:cubicBezTo>
                    <a:pt x="514" y="74"/>
                    <a:pt x="367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4"/>
            <p:cNvSpPr/>
            <p:nvPr/>
          </p:nvSpPr>
          <p:spPr>
            <a:xfrm>
              <a:off x="3635300" y="220435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1" y="0"/>
                    <a:pt x="1321" y="0"/>
                    <a:pt x="1357" y="0"/>
                  </a:cubicBezTo>
                  <a:cubicBezTo>
                    <a:pt x="1321" y="0"/>
                    <a:pt x="148" y="660"/>
                    <a:pt x="148" y="660"/>
                  </a:cubicBezTo>
                  <a:cubicBezTo>
                    <a:pt x="148" y="660"/>
                    <a:pt x="1" y="1577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4"/>
            <p:cNvSpPr/>
            <p:nvPr/>
          </p:nvSpPr>
          <p:spPr>
            <a:xfrm>
              <a:off x="3641183" y="2207301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0"/>
                  </a:moveTo>
                  <a:lnTo>
                    <a:pt x="111" y="624"/>
                  </a:lnTo>
                  <a:cubicBezTo>
                    <a:pt x="111" y="624"/>
                    <a:pt x="1" y="1577"/>
                    <a:pt x="111" y="1723"/>
                  </a:cubicBezTo>
                  <a:cubicBezTo>
                    <a:pt x="111" y="1760"/>
                    <a:pt x="148" y="1760"/>
                    <a:pt x="148" y="1760"/>
                  </a:cubicBezTo>
                  <a:cubicBezTo>
                    <a:pt x="331" y="1687"/>
                    <a:pt x="1064" y="1320"/>
                    <a:pt x="1064" y="1283"/>
                  </a:cubicBezTo>
                  <a:cubicBezTo>
                    <a:pt x="1101" y="1283"/>
                    <a:pt x="1431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4"/>
            <p:cNvSpPr/>
            <p:nvPr/>
          </p:nvSpPr>
          <p:spPr>
            <a:xfrm>
              <a:off x="3578445" y="217983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4"/>
            <p:cNvSpPr/>
            <p:nvPr/>
          </p:nvSpPr>
          <p:spPr>
            <a:xfrm>
              <a:off x="3586281" y="218082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1064" y="1394"/>
                    <a:pt x="1064" y="1284"/>
                  </a:cubicBezTo>
                  <a:cubicBezTo>
                    <a:pt x="1101" y="1284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4"/>
            <p:cNvSpPr/>
            <p:nvPr/>
          </p:nvSpPr>
          <p:spPr>
            <a:xfrm>
              <a:off x="3578445" y="2139643"/>
              <a:ext cx="41210" cy="45141"/>
            </a:xfrm>
            <a:custGeom>
              <a:avLst/>
              <a:gdLst/>
              <a:ahLst/>
              <a:cxnLst/>
              <a:rect l="l" t="t" r="r" b="b"/>
              <a:pathLst>
                <a:path w="1541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7"/>
                    <a:pt x="1467" y="37"/>
                    <a:pt x="1467" y="37"/>
                  </a:cubicBezTo>
                  <a:cubicBezTo>
                    <a:pt x="1467" y="221"/>
                    <a:pt x="1394" y="624"/>
                    <a:pt x="1357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57" y="1504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0" y="404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4"/>
            <p:cNvSpPr/>
            <p:nvPr/>
          </p:nvSpPr>
          <p:spPr>
            <a:xfrm>
              <a:off x="3568657" y="2134749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723" y="0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3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4"/>
            <p:cNvSpPr/>
            <p:nvPr/>
          </p:nvSpPr>
          <p:spPr>
            <a:xfrm>
              <a:off x="3575503" y="2138680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477" y="477"/>
                    <a:pt x="294" y="660"/>
                  </a:cubicBezTo>
                  <a:cubicBezTo>
                    <a:pt x="147" y="807"/>
                    <a:pt x="1" y="1576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lnTo>
                    <a:pt x="1100" y="1467"/>
                  </a:lnTo>
                  <a:cubicBezTo>
                    <a:pt x="1137" y="1467"/>
                    <a:pt x="1504" y="1283"/>
                    <a:pt x="1577" y="1027"/>
                  </a:cubicBezTo>
                  <a:cubicBezTo>
                    <a:pt x="1650" y="807"/>
                    <a:pt x="1834" y="73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4"/>
            <p:cNvSpPr/>
            <p:nvPr/>
          </p:nvSpPr>
          <p:spPr>
            <a:xfrm>
              <a:off x="3575503" y="2137690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3"/>
                    <a:pt x="147" y="844"/>
                    <a:pt x="294" y="697"/>
                  </a:cubicBezTo>
                  <a:cubicBezTo>
                    <a:pt x="477" y="514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514"/>
                    <a:pt x="294" y="697"/>
                  </a:cubicBezTo>
                  <a:cubicBezTo>
                    <a:pt x="111" y="844"/>
                    <a:pt x="1" y="1613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34"/>
            <p:cNvSpPr/>
            <p:nvPr/>
          </p:nvSpPr>
          <p:spPr>
            <a:xfrm>
              <a:off x="3578445" y="2139643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7" y="1174"/>
                    <a:pt x="1430" y="954"/>
                  </a:cubicBezTo>
                  <a:cubicBezTo>
                    <a:pt x="1540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24"/>
                    <a:pt x="1430" y="917"/>
                  </a:cubicBezTo>
                  <a:cubicBezTo>
                    <a:pt x="1357" y="1174"/>
                    <a:pt x="990" y="1321"/>
                    <a:pt x="990" y="1321"/>
                  </a:cubicBezTo>
                  <a:cubicBezTo>
                    <a:pt x="917" y="1321"/>
                    <a:pt x="184" y="1614"/>
                    <a:pt x="1" y="1650"/>
                  </a:cubicBezTo>
                  <a:lnTo>
                    <a:pt x="1" y="16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34"/>
            <p:cNvSpPr/>
            <p:nvPr/>
          </p:nvSpPr>
          <p:spPr>
            <a:xfrm>
              <a:off x="3602968" y="2168070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4"/>
            <p:cNvSpPr/>
            <p:nvPr/>
          </p:nvSpPr>
          <p:spPr>
            <a:xfrm>
              <a:off x="3560795" y="208768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74"/>
                  </a:moveTo>
                  <a:lnTo>
                    <a:pt x="2787" y="74"/>
                  </a:lnTo>
                  <a:lnTo>
                    <a:pt x="2787" y="74"/>
                  </a:lnTo>
                  <a:lnTo>
                    <a:pt x="2787" y="74"/>
                  </a:lnTo>
                  <a:cubicBezTo>
                    <a:pt x="2714" y="1"/>
                    <a:pt x="2604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10" y="624"/>
                    <a:pt x="2310" y="1467"/>
                    <a:pt x="2090" y="2274"/>
                  </a:cubicBezTo>
                  <a:cubicBezTo>
                    <a:pt x="1944" y="2677"/>
                    <a:pt x="1870" y="3007"/>
                    <a:pt x="1870" y="3007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10"/>
                  </a:lnTo>
                  <a:lnTo>
                    <a:pt x="2494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4"/>
            <p:cNvSpPr/>
            <p:nvPr/>
          </p:nvSpPr>
          <p:spPr>
            <a:xfrm>
              <a:off x="3617676" y="2120040"/>
              <a:ext cx="75494" cy="118656"/>
            </a:xfrm>
            <a:custGeom>
              <a:avLst/>
              <a:gdLst/>
              <a:ahLst/>
              <a:cxnLst/>
              <a:rect l="l" t="t" r="r" b="b"/>
              <a:pathLst>
                <a:path w="2823" h="4437" extrusionOk="0">
                  <a:moveTo>
                    <a:pt x="2823" y="74"/>
                  </a:moveTo>
                  <a:cubicBezTo>
                    <a:pt x="2823" y="1"/>
                    <a:pt x="2676" y="37"/>
                    <a:pt x="2566" y="74"/>
                  </a:cubicBezTo>
                  <a:lnTo>
                    <a:pt x="2456" y="221"/>
                  </a:lnTo>
                  <a:lnTo>
                    <a:pt x="2456" y="221"/>
                  </a:lnTo>
                  <a:lnTo>
                    <a:pt x="2456" y="221"/>
                  </a:lnTo>
                  <a:lnTo>
                    <a:pt x="2456" y="330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40"/>
                    <a:pt x="1906" y="2970"/>
                    <a:pt x="1906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40"/>
                    <a:pt x="0" y="3850"/>
                    <a:pt x="0" y="3923"/>
                  </a:cubicBezTo>
                  <a:cubicBezTo>
                    <a:pt x="0" y="4033"/>
                    <a:pt x="73" y="4436"/>
                    <a:pt x="147" y="4400"/>
                  </a:cubicBezTo>
                  <a:cubicBezTo>
                    <a:pt x="183" y="4400"/>
                    <a:pt x="183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3" y="3923"/>
                  </a:cubicBezTo>
                  <a:cubicBezTo>
                    <a:pt x="1173" y="3777"/>
                    <a:pt x="1576" y="3483"/>
                    <a:pt x="1576" y="3483"/>
                  </a:cubicBezTo>
                  <a:lnTo>
                    <a:pt x="1576" y="3520"/>
                  </a:lnTo>
                  <a:lnTo>
                    <a:pt x="2200" y="3153"/>
                  </a:lnTo>
                  <a:cubicBezTo>
                    <a:pt x="2200" y="3153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ubicBezTo>
                    <a:pt x="2750" y="147"/>
                    <a:pt x="2823" y="147"/>
                    <a:pt x="2823" y="7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3666695" y="2120869"/>
              <a:ext cx="26475" cy="84480"/>
            </a:xfrm>
            <a:custGeom>
              <a:avLst/>
              <a:gdLst/>
              <a:ahLst/>
              <a:cxnLst/>
              <a:rect l="l" t="t" r="r" b="b"/>
              <a:pathLst>
                <a:path w="990" h="3159" extrusionOk="0">
                  <a:moveTo>
                    <a:pt x="925" y="1"/>
                  </a:moveTo>
                  <a:cubicBezTo>
                    <a:pt x="872" y="1"/>
                    <a:pt x="797" y="22"/>
                    <a:pt x="733" y="43"/>
                  </a:cubicBezTo>
                  <a:lnTo>
                    <a:pt x="623" y="190"/>
                  </a:lnTo>
                  <a:lnTo>
                    <a:pt x="623" y="336"/>
                  </a:lnTo>
                  <a:cubicBezTo>
                    <a:pt x="550" y="666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2"/>
                    <a:pt x="697" y="1876"/>
                  </a:cubicBezTo>
                  <a:cubicBezTo>
                    <a:pt x="880" y="1253"/>
                    <a:pt x="990" y="116"/>
                    <a:pt x="990" y="43"/>
                  </a:cubicBezTo>
                  <a:cubicBezTo>
                    <a:pt x="990" y="12"/>
                    <a:pt x="964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3617676" y="2199466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6" y="0"/>
                  </a:moveTo>
                  <a:lnTo>
                    <a:pt x="1906" y="0"/>
                  </a:lnTo>
                  <a:cubicBezTo>
                    <a:pt x="1760" y="183"/>
                    <a:pt x="477" y="477"/>
                    <a:pt x="147" y="733"/>
                  </a:cubicBezTo>
                  <a:lnTo>
                    <a:pt x="110" y="770"/>
                  </a:lnTo>
                  <a:cubicBezTo>
                    <a:pt x="73" y="843"/>
                    <a:pt x="0" y="917"/>
                    <a:pt x="0" y="953"/>
                  </a:cubicBezTo>
                  <a:cubicBezTo>
                    <a:pt x="0" y="1058"/>
                    <a:pt x="67" y="1432"/>
                    <a:pt x="137" y="1432"/>
                  </a:cubicBezTo>
                  <a:cubicBezTo>
                    <a:pt x="140" y="1432"/>
                    <a:pt x="144" y="1431"/>
                    <a:pt x="147" y="1430"/>
                  </a:cubicBezTo>
                  <a:cubicBezTo>
                    <a:pt x="183" y="1430"/>
                    <a:pt x="1063" y="953"/>
                    <a:pt x="1356" y="770"/>
                  </a:cubicBezTo>
                  <a:cubicBezTo>
                    <a:pt x="1760" y="660"/>
                    <a:pt x="1576" y="550"/>
                    <a:pt x="1576" y="55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3659822" y="2200428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0" y="1"/>
                  </a:moveTo>
                  <a:lnTo>
                    <a:pt x="0" y="551"/>
                  </a:lnTo>
                  <a:lnTo>
                    <a:pt x="0" y="624"/>
                  </a:lnTo>
                  <a:lnTo>
                    <a:pt x="624" y="257"/>
                  </a:lnTo>
                  <a:cubicBezTo>
                    <a:pt x="624" y="257"/>
                    <a:pt x="770" y="111"/>
                    <a:pt x="770" y="74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3632358" y="2171011"/>
              <a:ext cx="53966" cy="52977"/>
            </a:xfrm>
            <a:custGeom>
              <a:avLst/>
              <a:gdLst/>
              <a:ahLst/>
              <a:cxnLst/>
              <a:rect l="l" t="t" r="r" b="b"/>
              <a:pathLst>
                <a:path w="2018" h="1981" extrusionOk="0">
                  <a:moveTo>
                    <a:pt x="1761" y="74"/>
                  </a:moveTo>
                  <a:lnTo>
                    <a:pt x="1761" y="74"/>
                  </a:lnTo>
                  <a:cubicBezTo>
                    <a:pt x="1761" y="1"/>
                    <a:pt x="1761" y="1"/>
                    <a:pt x="1761" y="74"/>
                  </a:cubicBezTo>
                  <a:cubicBezTo>
                    <a:pt x="1724" y="74"/>
                    <a:pt x="514" y="551"/>
                    <a:pt x="331" y="734"/>
                  </a:cubicBezTo>
                  <a:cubicBezTo>
                    <a:pt x="184" y="881"/>
                    <a:pt x="1" y="1651"/>
                    <a:pt x="111" y="1797"/>
                  </a:cubicBezTo>
                  <a:lnTo>
                    <a:pt x="148" y="1834"/>
                  </a:lnTo>
                  <a:lnTo>
                    <a:pt x="148" y="1834"/>
                  </a:lnTo>
                  <a:lnTo>
                    <a:pt x="368" y="1981"/>
                  </a:lnTo>
                  <a:lnTo>
                    <a:pt x="331" y="1797"/>
                  </a:lnTo>
                  <a:lnTo>
                    <a:pt x="478" y="1211"/>
                  </a:lnTo>
                  <a:lnTo>
                    <a:pt x="661" y="881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3639231" y="217494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94" y="1760"/>
                    <a:pt x="1100" y="1467"/>
                    <a:pt x="1100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3639231" y="2174943"/>
              <a:ext cx="46104" cy="48056"/>
            </a:xfrm>
            <a:custGeom>
              <a:avLst/>
              <a:gdLst/>
              <a:ahLst/>
              <a:cxnLst/>
              <a:rect l="l" t="t" r="r" b="b"/>
              <a:pathLst>
                <a:path w="1724" h="1797" extrusionOk="0">
                  <a:moveTo>
                    <a:pt x="74" y="1760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60"/>
                    <a:pt x="74" y="1797"/>
                    <a:pt x="74" y="1760"/>
                  </a:cubicBezTo>
                  <a:cubicBezTo>
                    <a:pt x="74" y="1797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3630406" y="2227893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567" y="0"/>
                  </a:moveTo>
                  <a:lnTo>
                    <a:pt x="1" y="1467"/>
                  </a:lnTo>
                  <a:lnTo>
                    <a:pt x="2384" y="2823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3695123" y="222912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0" y="101"/>
                    <a:pt x="0" y="137"/>
                    <a:pt x="37" y="174"/>
                  </a:cubicBezTo>
                  <a:cubicBezTo>
                    <a:pt x="74" y="192"/>
                    <a:pt x="110" y="202"/>
                    <a:pt x="151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0" y="137"/>
                    <a:pt x="330" y="101"/>
                    <a:pt x="294" y="28"/>
                  </a:cubicBezTo>
                  <a:cubicBezTo>
                    <a:pt x="257" y="9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3695123" y="2231797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3695123" y="222813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10"/>
                    <a:pt x="37" y="28"/>
                  </a:cubicBezTo>
                  <a:cubicBezTo>
                    <a:pt x="0" y="65"/>
                    <a:pt x="0" y="138"/>
                    <a:pt x="37" y="174"/>
                  </a:cubicBezTo>
                  <a:cubicBezTo>
                    <a:pt x="74" y="193"/>
                    <a:pt x="110" y="202"/>
                    <a:pt x="151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0" y="138"/>
                    <a:pt x="330" y="65"/>
                    <a:pt x="294" y="28"/>
                  </a:cubicBezTo>
                  <a:cubicBezTo>
                    <a:pt x="257" y="10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3695123" y="2227893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47" y="122"/>
                    <a:pt x="245" y="122"/>
                  </a:cubicBezTo>
                  <a:cubicBezTo>
                    <a:pt x="294" y="122"/>
                    <a:pt x="330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3695123" y="2228133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42" y="0"/>
                  </a:moveTo>
                  <a:cubicBezTo>
                    <a:pt x="110" y="0"/>
                    <a:pt x="74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74" y="156"/>
                    <a:pt x="110" y="165"/>
                    <a:pt x="142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138"/>
                    <a:pt x="294" y="65"/>
                    <a:pt x="220" y="28"/>
                  </a:cubicBezTo>
                  <a:cubicBezTo>
                    <a:pt x="202" y="10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3698064" y="2227893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74" y="0"/>
                    <a:pt x="74" y="0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10"/>
                  </a:lnTo>
                  <a:lnTo>
                    <a:pt x="110" y="110"/>
                  </a:lnTo>
                  <a:lnTo>
                    <a:pt x="110" y="7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3676483" y="2220030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819" y="408"/>
                  </a:moveTo>
                  <a:cubicBezTo>
                    <a:pt x="811" y="408"/>
                    <a:pt x="819" y="441"/>
                    <a:pt x="844" y="441"/>
                  </a:cubicBezTo>
                  <a:cubicBezTo>
                    <a:pt x="832" y="416"/>
                    <a:pt x="823" y="408"/>
                    <a:pt x="819" y="408"/>
                  </a:cubicBezTo>
                  <a:close/>
                  <a:moveTo>
                    <a:pt x="294" y="1"/>
                  </a:moveTo>
                  <a:cubicBezTo>
                    <a:pt x="184" y="1"/>
                    <a:pt x="111" y="1"/>
                    <a:pt x="1" y="74"/>
                  </a:cubicBezTo>
                  <a:cubicBezTo>
                    <a:pt x="44" y="60"/>
                    <a:pt x="89" y="54"/>
                    <a:pt x="136" y="54"/>
                  </a:cubicBezTo>
                  <a:cubicBezTo>
                    <a:pt x="447" y="54"/>
                    <a:pt x="807" y="331"/>
                    <a:pt x="807" y="331"/>
                  </a:cubicBezTo>
                  <a:lnTo>
                    <a:pt x="844" y="441"/>
                  </a:lnTo>
                  <a:lnTo>
                    <a:pt x="844" y="331"/>
                  </a:lnTo>
                  <a:cubicBezTo>
                    <a:pt x="844" y="294"/>
                    <a:pt x="844" y="258"/>
                    <a:pt x="807" y="258"/>
                  </a:cubicBezTo>
                  <a:cubicBezTo>
                    <a:pt x="734" y="258"/>
                    <a:pt x="697" y="184"/>
                    <a:pt x="624" y="148"/>
                  </a:cubicBezTo>
                  <a:cubicBezTo>
                    <a:pt x="514" y="111"/>
                    <a:pt x="367" y="74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3698064" y="224161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34"/>
            <p:cNvSpPr/>
            <p:nvPr/>
          </p:nvSpPr>
          <p:spPr>
            <a:xfrm>
              <a:off x="3704910" y="2243564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687"/>
                    <a:pt x="1064" y="1321"/>
                    <a:pt x="1064" y="1284"/>
                  </a:cubicBezTo>
                  <a:cubicBezTo>
                    <a:pt x="1101" y="1284"/>
                    <a:pt x="1431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4"/>
            <p:cNvSpPr/>
            <p:nvPr/>
          </p:nvSpPr>
          <p:spPr>
            <a:xfrm>
              <a:off x="3642172" y="221708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57" y="1"/>
                    <a:pt x="1394" y="1"/>
                  </a:cubicBez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1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40" y="1027"/>
                  </a:lnTo>
                  <a:lnTo>
                    <a:pt x="440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4"/>
            <p:cNvSpPr/>
            <p:nvPr/>
          </p:nvSpPr>
          <p:spPr>
            <a:xfrm>
              <a:off x="3650008" y="221807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614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4"/>
                    <a:pt x="991" y="1357"/>
                    <a:pt x="1064" y="1284"/>
                  </a:cubicBezTo>
                  <a:cubicBezTo>
                    <a:pt x="1101" y="1284"/>
                    <a:pt x="1431" y="74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4"/>
            <p:cNvSpPr/>
            <p:nvPr/>
          </p:nvSpPr>
          <p:spPr>
            <a:xfrm>
              <a:off x="3642172" y="2175932"/>
              <a:ext cx="41210" cy="46104"/>
            </a:xfrm>
            <a:custGeom>
              <a:avLst/>
              <a:gdLst/>
              <a:ahLst/>
              <a:cxnLst/>
              <a:rect l="l" t="t" r="r" b="b"/>
              <a:pathLst>
                <a:path w="1541" h="1724" extrusionOk="0">
                  <a:moveTo>
                    <a:pt x="1540" y="0"/>
                  </a:moveTo>
                  <a:lnTo>
                    <a:pt x="1540" y="0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57" y="917"/>
                  </a:cubicBezTo>
                  <a:cubicBezTo>
                    <a:pt x="1284" y="1173"/>
                    <a:pt x="917" y="1283"/>
                    <a:pt x="880" y="1283"/>
                  </a:cubicBezTo>
                  <a:cubicBezTo>
                    <a:pt x="880" y="1283"/>
                    <a:pt x="257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0" y="403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3632358" y="2171011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24" y="1"/>
                    <a:pt x="1724" y="1"/>
                    <a:pt x="1761" y="1"/>
                  </a:cubicBez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4"/>
                  </a:lnTo>
                  <a:lnTo>
                    <a:pt x="331" y="1761"/>
                  </a:lnTo>
                  <a:lnTo>
                    <a:pt x="478" y="1174"/>
                  </a:lnTo>
                  <a:lnTo>
                    <a:pt x="661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3639231" y="217494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60"/>
                    <a:pt x="1027" y="1467"/>
                    <a:pt x="1100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3637279" y="2174943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10" y="1760"/>
                  </a:lnTo>
                  <a:cubicBezTo>
                    <a:pt x="147" y="1760"/>
                    <a:pt x="147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3642172" y="2175932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0" y="1357"/>
                  </a:moveTo>
                  <a:cubicBezTo>
                    <a:pt x="990" y="1357"/>
                    <a:pt x="1357" y="1210"/>
                    <a:pt x="1430" y="990"/>
                  </a:cubicBezTo>
                  <a:cubicBezTo>
                    <a:pt x="1540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0" y="917"/>
                  </a:cubicBezTo>
                  <a:cubicBezTo>
                    <a:pt x="1357" y="1210"/>
                    <a:pt x="917" y="1357"/>
                    <a:pt x="990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57"/>
                    <a:pt x="990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3666695" y="2204359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3624522" y="2124934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8"/>
                  </a:moveTo>
                  <a:cubicBezTo>
                    <a:pt x="2787" y="38"/>
                    <a:pt x="2787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50" y="1"/>
                    <a:pt x="2604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4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1" y="3850"/>
                    <a:pt x="1" y="3924"/>
                  </a:cubicBezTo>
                  <a:cubicBezTo>
                    <a:pt x="1" y="3960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4" y="5060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3680414" y="2156303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77" y="74"/>
                    <a:pt x="2567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60" y="3117"/>
                    <a:pt x="330" y="3484"/>
                    <a:pt x="110" y="3704"/>
                  </a:cubicBezTo>
                  <a:lnTo>
                    <a:pt x="110" y="3704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4"/>
                    <a:pt x="37" y="4437"/>
                    <a:pt x="147" y="4400"/>
                  </a:cubicBezTo>
                  <a:cubicBezTo>
                    <a:pt x="184" y="4400"/>
                    <a:pt x="184" y="4327"/>
                    <a:pt x="220" y="4254"/>
                  </a:cubicBezTo>
                  <a:lnTo>
                    <a:pt x="220" y="4254"/>
                  </a:lnTo>
                  <a:cubicBezTo>
                    <a:pt x="220" y="4254"/>
                    <a:pt x="367" y="4070"/>
                    <a:pt x="734" y="3960"/>
                  </a:cubicBezTo>
                  <a:cubicBezTo>
                    <a:pt x="1137" y="3814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44"/>
                    <a:pt x="2347" y="2970"/>
                  </a:cubicBezTo>
                  <a:cubicBezTo>
                    <a:pt x="2347" y="2970"/>
                    <a:pt x="2383" y="2567"/>
                    <a:pt x="2567" y="1871"/>
                  </a:cubicBezTo>
                  <a:cubicBezTo>
                    <a:pt x="2750" y="1211"/>
                    <a:pt x="2786" y="148"/>
                    <a:pt x="2786" y="148"/>
                  </a:cubicBezTo>
                  <a:lnTo>
                    <a:pt x="278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3730396" y="2157694"/>
              <a:ext cx="26502" cy="84934"/>
            </a:xfrm>
            <a:custGeom>
              <a:avLst/>
              <a:gdLst/>
              <a:ahLst/>
              <a:cxnLst/>
              <a:rect l="l" t="t" r="r" b="b"/>
              <a:pathLst>
                <a:path w="991" h="3176" extrusionOk="0">
                  <a:moveTo>
                    <a:pt x="934" y="1"/>
                  </a:moveTo>
                  <a:cubicBezTo>
                    <a:pt x="881" y="1"/>
                    <a:pt x="801" y="37"/>
                    <a:pt x="734" y="59"/>
                  </a:cubicBezTo>
                  <a:lnTo>
                    <a:pt x="624" y="206"/>
                  </a:lnTo>
                  <a:lnTo>
                    <a:pt x="624" y="316"/>
                  </a:lnTo>
                  <a:cubicBezTo>
                    <a:pt x="551" y="646"/>
                    <a:pt x="478" y="1489"/>
                    <a:pt x="258" y="2222"/>
                  </a:cubicBezTo>
                  <a:cubicBezTo>
                    <a:pt x="111" y="2625"/>
                    <a:pt x="1" y="2955"/>
                    <a:pt x="1" y="2955"/>
                  </a:cubicBezTo>
                  <a:lnTo>
                    <a:pt x="331" y="3175"/>
                  </a:lnTo>
                  <a:lnTo>
                    <a:pt x="478" y="2992"/>
                  </a:lnTo>
                  <a:cubicBezTo>
                    <a:pt x="478" y="2992"/>
                    <a:pt x="514" y="2589"/>
                    <a:pt x="698" y="1892"/>
                  </a:cubicBezTo>
                  <a:cubicBezTo>
                    <a:pt x="881" y="1232"/>
                    <a:pt x="991" y="96"/>
                    <a:pt x="991" y="59"/>
                  </a:cubicBezTo>
                  <a:cubicBezTo>
                    <a:pt x="991" y="16"/>
                    <a:pt x="968" y="1"/>
                    <a:pt x="9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3681377" y="2236718"/>
              <a:ext cx="51025" cy="37493"/>
            </a:xfrm>
            <a:custGeom>
              <a:avLst/>
              <a:gdLst/>
              <a:ahLst/>
              <a:cxnLst/>
              <a:rect l="l" t="t" r="r" b="b"/>
              <a:pathLst>
                <a:path w="1908" h="1402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61" y="183"/>
                    <a:pt x="441" y="440"/>
                    <a:pt x="148" y="733"/>
                  </a:cubicBezTo>
                  <a:lnTo>
                    <a:pt x="111" y="770"/>
                  </a:lnTo>
                  <a:cubicBezTo>
                    <a:pt x="38" y="807"/>
                    <a:pt x="1" y="917"/>
                    <a:pt x="1" y="953"/>
                  </a:cubicBezTo>
                  <a:cubicBezTo>
                    <a:pt x="1" y="1021"/>
                    <a:pt x="64" y="1401"/>
                    <a:pt x="131" y="1401"/>
                  </a:cubicBezTo>
                  <a:cubicBezTo>
                    <a:pt x="136" y="1401"/>
                    <a:pt x="142" y="1399"/>
                    <a:pt x="148" y="1393"/>
                  </a:cubicBezTo>
                  <a:cubicBezTo>
                    <a:pt x="184" y="1393"/>
                    <a:pt x="1064" y="953"/>
                    <a:pt x="1357" y="770"/>
                  </a:cubicBezTo>
                  <a:cubicBezTo>
                    <a:pt x="1761" y="623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3723550" y="2237681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4" y="221"/>
                  </a:lnTo>
                  <a:cubicBezTo>
                    <a:pt x="624" y="221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3696085" y="2208264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61" y="1"/>
                    <a:pt x="1724" y="1"/>
                    <a:pt x="1761" y="1"/>
                  </a:cubicBezTo>
                  <a:cubicBezTo>
                    <a:pt x="1724" y="1"/>
                    <a:pt x="514" y="514"/>
                    <a:pt x="331" y="698"/>
                  </a:cubicBezTo>
                  <a:cubicBezTo>
                    <a:pt x="184" y="808"/>
                    <a:pt x="1" y="1614"/>
                    <a:pt x="111" y="1724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1" y="808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3702958" y="221219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477" y="477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cubicBezTo>
                    <a:pt x="74" y="1760"/>
                    <a:pt x="110" y="1760"/>
                    <a:pt x="110" y="1760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3702958" y="221120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8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8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74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3262777" y="2135738"/>
              <a:ext cx="133338" cy="76484"/>
            </a:xfrm>
            <a:custGeom>
              <a:avLst/>
              <a:gdLst/>
              <a:ahLst/>
              <a:cxnLst/>
              <a:rect l="l" t="t" r="r" b="b"/>
              <a:pathLst>
                <a:path w="4986" h="2860" extrusionOk="0">
                  <a:moveTo>
                    <a:pt x="2603" y="0"/>
                  </a:moveTo>
                  <a:lnTo>
                    <a:pt x="0" y="1467"/>
                  </a:lnTo>
                  <a:lnTo>
                    <a:pt x="2383" y="2860"/>
                  </a:lnTo>
                  <a:lnTo>
                    <a:pt x="4986" y="1393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3328456" y="2136942"/>
              <a:ext cx="8852" cy="6178"/>
            </a:xfrm>
            <a:custGeom>
              <a:avLst/>
              <a:gdLst/>
              <a:ahLst/>
              <a:cxnLst/>
              <a:rect l="l" t="t" r="r" b="b"/>
              <a:pathLst>
                <a:path w="331" h="231" extrusionOk="0">
                  <a:moveTo>
                    <a:pt x="184" y="1"/>
                  </a:moveTo>
                  <a:cubicBezTo>
                    <a:pt x="147" y="1"/>
                    <a:pt x="110" y="10"/>
                    <a:pt x="74" y="28"/>
                  </a:cubicBezTo>
                  <a:cubicBezTo>
                    <a:pt x="0" y="102"/>
                    <a:pt x="0" y="138"/>
                    <a:pt x="74" y="175"/>
                  </a:cubicBezTo>
                  <a:cubicBezTo>
                    <a:pt x="92" y="212"/>
                    <a:pt x="119" y="230"/>
                    <a:pt x="156" y="230"/>
                  </a:cubicBezTo>
                  <a:cubicBezTo>
                    <a:pt x="193" y="230"/>
                    <a:pt x="239" y="212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57" y="10"/>
                    <a:pt x="220" y="1"/>
                    <a:pt x="1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4"/>
            <p:cNvSpPr/>
            <p:nvPr/>
          </p:nvSpPr>
          <p:spPr>
            <a:xfrm>
              <a:off x="3328456" y="2139643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1"/>
                  </a:moveTo>
                  <a:lnTo>
                    <a:pt x="0" y="1"/>
                  </a:lnTo>
                  <a:lnTo>
                    <a:pt x="294" y="1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4"/>
            <p:cNvSpPr/>
            <p:nvPr/>
          </p:nvSpPr>
          <p:spPr>
            <a:xfrm>
              <a:off x="3328456" y="2135979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4" y="0"/>
                  </a:moveTo>
                  <a:cubicBezTo>
                    <a:pt x="147" y="0"/>
                    <a:pt x="110" y="9"/>
                    <a:pt x="74" y="28"/>
                  </a:cubicBezTo>
                  <a:cubicBezTo>
                    <a:pt x="0" y="101"/>
                    <a:pt x="0" y="138"/>
                    <a:pt x="74" y="174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57" y="9"/>
                    <a:pt x="220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4"/>
            <p:cNvSpPr/>
            <p:nvPr/>
          </p:nvSpPr>
          <p:spPr>
            <a:xfrm>
              <a:off x="3328456" y="2135738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0" y="110"/>
                    <a:pt x="0" y="110"/>
                  </a:cubicBezTo>
                  <a:cubicBezTo>
                    <a:pt x="0" y="110"/>
                    <a:pt x="131" y="143"/>
                    <a:pt x="228" y="143"/>
                  </a:cubicBezTo>
                  <a:cubicBezTo>
                    <a:pt x="277" y="143"/>
                    <a:pt x="318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4"/>
            <p:cNvSpPr/>
            <p:nvPr/>
          </p:nvSpPr>
          <p:spPr>
            <a:xfrm>
              <a:off x="3328456" y="2135979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47" y="0"/>
                  </a:moveTo>
                  <a:cubicBezTo>
                    <a:pt x="119" y="0"/>
                    <a:pt x="92" y="9"/>
                    <a:pt x="74" y="28"/>
                  </a:cubicBezTo>
                  <a:cubicBezTo>
                    <a:pt x="0" y="101"/>
                    <a:pt x="0" y="101"/>
                    <a:pt x="74" y="138"/>
                  </a:cubicBezTo>
                  <a:cubicBezTo>
                    <a:pt x="92" y="156"/>
                    <a:pt x="119" y="165"/>
                    <a:pt x="147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138"/>
                    <a:pt x="294" y="101"/>
                    <a:pt x="220" y="28"/>
                  </a:cubicBezTo>
                  <a:cubicBezTo>
                    <a:pt x="202" y="9"/>
                    <a:pt x="174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4"/>
            <p:cNvSpPr/>
            <p:nvPr/>
          </p:nvSpPr>
          <p:spPr>
            <a:xfrm>
              <a:off x="3331398" y="2135738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74" y="0"/>
                    <a:pt x="37" y="37"/>
                    <a:pt x="37" y="37"/>
                  </a:cubicBezTo>
                  <a:lnTo>
                    <a:pt x="0" y="37"/>
                  </a:lnTo>
                  <a:lnTo>
                    <a:pt x="0" y="73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7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4"/>
            <p:cNvSpPr/>
            <p:nvPr/>
          </p:nvSpPr>
          <p:spPr>
            <a:xfrm>
              <a:off x="3309817" y="2128865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820" y="387"/>
                  </a:moveTo>
                  <a:cubicBezTo>
                    <a:pt x="811" y="387"/>
                    <a:pt x="820" y="404"/>
                    <a:pt x="844" y="404"/>
                  </a:cubicBezTo>
                  <a:cubicBezTo>
                    <a:pt x="832" y="392"/>
                    <a:pt x="824" y="387"/>
                    <a:pt x="820" y="387"/>
                  </a:cubicBezTo>
                  <a:close/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44" y="23"/>
                    <a:pt x="89" y="17"/>
                    <a:pt x="136" y="17"/>
                  </a:cubicBezTo>
                  <a:cubicBezTo>
                    <a:pt x="447" y="17"/>
                    <a:pt x="807" y="294"/>
                    <a:pt x="807" y="294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0"/>
                    <a:pt x="807" y="220"/>
                  </a:cubicBezTo>
                  <a:cubicBezTo>
                    <a:pt x="771" y="220"/>
                    <a:pt x="697" y="184"/>
                    <a:pt x="624" y="110"/>
                  </a:cubicBezTo>
                  <a:cubicBezTo>
                    <a:pt x="514" y="74"/>
                    <a:pt x="404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4"/>
            <p:cNvSpPr/>
            <p:nvPr/>
          </p:nvSpPr>
          <p:spPr>
            <a:xfrm>
              <a:off x="3331398" y="214945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4"/>
            <p:cNvSpPr/>
            <p:nvPr/>
          </p:nvSpPr>
          <p:spPr>
            <a:xfrm>
              <a:off x="3338244" y="2151409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24"/>
                    <a:pt x="1064" y="1357"/>
                    <a:pt x="1064" y="1284"/>
                  </a:cubicBezTo>
                  <a:cubicBezTo>
                    <a:pt x="1101" y="1284"/>
                    <a:pt x="1431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4"/>
            <p:cNvSpPr/>
            <p:nvPr/>
          </p:nvSpPr>
          <p:spPr>
            <a:xfrm>
              <a:off x="3276495" y="2124934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1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4"/>
            <p:cNvSpPr/>
            <p:nvPr/>
          </p:nvSpPr>
          <p:spPr>
            <a:xfrm>
              <a:off x="3282379" y="2125924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1"/>
                  </a:moveTo>
                  <a:lnTo>
                    <a:pt x="74" y="660"/>
                  </a:lnTo>
                  <a:cubicBezTo>
                    <a:pt x="74" y="660"/>
                    <a:pt x="0" y="1614"/>
                    <a:pt x="74" y="1760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394"/>
                    <a:pt x="1027" y="1284"/>
                  </a:cubicBezTo>
                  <a:cubicBezTo>
                    <a:pt x="1100" y="1284"/>
                    <a:pt x="1430" y="110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4"/>
            <p:cNvSpPr/>
            <p:nvPr/>
          </p:nvSpPr>
          <p:spPr>
            <a:xfrm>
              <a:off x="3274543" y="2084740"/>
              <a:ext cx="41183" cy="45141"/>
            </a:xfrm>
            <a:custGeom>
              <a:avLst/>
              <a:gdLst/>
              <a:ahLst/>
              <a:cxnLst/>
              <a:rect l="l" t="t" r="r" b="b"/>
              <a:pathLst>
                <a:path w="1540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7"/>
                    <a:pt x="1466" y="37"/>
                    <a:pt x="1466" y="37"/>
                  </a:cubicBezTo>
                  <a:cubicBezTo>
                    <a:pt x="1466" y="221"/>
                    <a:pt x="1393" y="624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57" y="1504"/>
                    <a:pt x="0" y="1577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394"/>
                  </a:lnTo>
                  <a:lnTo>
                    <a:pt x="1246" y="1211"/>
                  </a:lnTo>
                  <a:lnTo>
                    <a:pt x="1393" y="1027"/>
                  </a:lnTo>
                  <a:lnTo>
                    <a:pt x="1540" y="40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4"/>
            <p:cNvSpPr/>
            <p:nvPr/>
          </p:nvSpPr>
          <p:spPr>
            <a:xfrm>
              <a:off x="3264729" y="2079846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4"/>
            <p:cNvSpPr/>
            <p:nvPr/>
          </p:nvSpPr>
          <p:spPr>
            <a:xfrm>
              <a:off x="3271602" y="208278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93" y="1760"/>
                    <a:pt x="1100" y="1467"/>
                    <a:pt x="1063" y="1467"/>
                  </a:cubicBezTo>
                  <a:cubicBezTo>
                    <a:pt x="1137" y="1467"/>
                    <a:pt x="1503" y="1284"/>
                    <a:pt x="1576" y="1064"/>
                  </a:cubicBezTo>
                  <a:cubicBezTo>
                    <a:pt x="1650" y="844"/>
                    <a:pt x="1833" y="11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4"/>
            <p:cNvSpPr/>
            <p:nvPr/>
          </p:nvSpPr>
          <p:spPr>
            <a:xfrm>
              <a:off x="3271602" y="2082788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0"/>
                  </a:moveTo>
                  <a:cubicBezTo>
                    <a:pt x="0" y="1614"/>
                    <a:pt x="147" y="844"/>
                    <a:pt x="293" y="697"/>
                  </a:cubicBezTo>
                  <a:cubicBezTo>
                    <a:pt x="477" y="514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4"/>
                    <a:pt x="293" y="697"/>
                  </a:cubicBezTo>
                  <a:cubicBezTo>
                    <a:pt x="183" y="844"/>
                    <a:pt x="0" y="1614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4"/>
            <p:cNvSpPr/>
            <p:nvPr/>
          </p:nvSpPr>
          <p:spPr>
            <a:xfrm>
              <a:off x="3274543" y="2084740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6" y="1174"/>
                    <a:pt x="1430" y="954"/>
                  </a:cubicBezTo>
                  <a:cubicBezTo>
                    <a:pt x="1540" y="661"/>
                    <a:pt x="1613" y="111"/>
                    <a:pt x="1576" y="1"/>
                  </a:cubicBezTo>
                  <a:lnTo>
                    <a:pt x="1576" y="1"/>
                  </a:lnTo>
                  <a:cubicBezTo>
                    <a:pt x="1576" y="111"/>
                    <a:pt x="1466" y="624"/>
                    <a:pt x="1430" y="917"/>
                  </a:cubicBezTo>
                  <a:cubicBezTo>
                    <a:pt x="1320" y="1174"/>
                    <a:pt x="990" y="1321"/>
                    <a:pt x="990" y="1321"/>
                  </a:cubicBezTo>
                  <a:cubicBezTo>
                    <a:pt x="917" y="1321"/>
                    <a:pt x="183" y="1577"/>
                    <a:pt x="0" y="1650"/>
                  </a:cubicBezTo>
                  <a:lnTo>
                    <a:pt x="0" y="1650"/>
                  </a:lnTo>
                  <a:cubicBezTo>
                    <a:pt x="183" y="1577"/>
                    <a:pt x="990" y="1321"/>
                    <a:pt x="990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4"/>
            <p:cNvSpPr/>
            <p:nvPr/>
          </p:nvSpPr>
          <p:spPr>
            <a:xfrm>
              <a:off x="3299039" y="2112205"/>
              <a:ext cx="18666" cy="16687"/>
            </a:xfrm>
            <a:custGeom>
              <a:avLst/>
              <a:gdLst/>
              <a:ahLst/>
              <a:cxnLst/>
              <a:rect l="l" t="t" r="r" b="b"/>
              <a:pathLst>
                <a:path w="698" h="624" extrusionOk="0">
                  <a:moveTo>
                    <a:pt x="330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74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4"/>
            <p:cNvSpPr/>
            <p:nvPr/>
          </p:nvSpPr>
          <p:spPr>
            <a:xfrm>
              <a:off x="3257856" y="2032780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7"/>
                  </a:moveTo>
                  <a:cubicBezTo>
                    <a:pt x="2787" y="37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44" y="2677"/>
                    <a:pt x="1870" y="2970"/>
                    <a:pt x="1870" y="2970"/>
                  </a:cubicBezTo>
                  <a:cubicBezTo>
                    <a:pt x="1724" y="3117"/>
                    <a:pt x="331" y="3484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573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4"/>
            <p:cNvSpPr/>
            <p:nvPr/>
          </p:nvSpPr>
          <p:spPr>
            <a:xfrm>
              <a:off x="3313748" y="2065138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1"/>
                    <a:pt x="2677" y="37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7"/>
                    <a:pt x="330" y="3447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50"/>
                    <a:pt x="0" y="3923"/>
                  </a:cubicBezTo>
                  <a:cubicBezTo>
                    <a:pt x="0" y="3997"/>
                    <a:pt x="74" y="4436"/>
                    <a:pt x="147" y="4363"/>
                  </a:cubicBezTo>
                  <a:cubicBezTo>
                    <a:pt x="184" y="4363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47"/>
                    <a:pt x="1577" y="3447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30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4"/>
            <p:cNvSpPr/>
            <p:nvPr/>
          </p:nvSpPr>
          <p:spPr>
            <a:xfrm>
              <a:off x="3363756" y="2065967"/>
              <a:ext cx="26475" cy="84506"/>
            </a:xfrm>
            <a:custGeom>
              <a:avLst/>
              <a:gdLst/>
              <a:ahLst/>
              <a:cxnLst/>
              <a:rect l="l" t="t" r="r" b="b"/>
              <a:pathLst>
                <a:path w="990" h="3160" extrusionOk="0">
                  <a:moveTo>
                    <a:pt x="925" y="1"/>
                  </a:moveTo>
                  <a:cubicBezTo>
                    <a:pt x="873" y="1"/>
                    <a:pt x="797" y="22"/>
                    <a:pt x="733" y="43"/>
                  </a:cubicBezTo>
                  <a:lnTo>
                    <a:pt x="623" y="190"/>
                  </a:lnTo>
                  <a:lnTo>
                    <a:pt x="623" y="336"/>
                  </a:lnTo>
                  <a:cubicBezTo>
                    <a:pt x="550" y="629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2"/>
                    <a:pt x="697" y="1876"/>
                  </a:cubicBezTo>
                  <a:cubicBezTo>
                    <a:pt x="880" y="1253"/>
                    <a:pt x="990" y="80"/>
                    <a:pt x="990" y="43"/>
                  </a:cubicBezTo>
                  <a:cubicBezTo>
                    <a:pt x="990" y="12"/>
                    <a:pt x="964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4"/>
            <p:cNvSpPr/>
            <p:nvPr/>
          </p:nvSpPr>
          <p:spPr>
            <a:xfrm>
              <a:off x="3313748" y="2144563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lnTo>
                    <a:pt x="1907" y="0"/>
                  </a:lnTo>
                  <a:cubicBezTo>
                    <a:pt x="1760" y="183"/>
                    <a:pt x="477" y="440"/>
                    <a:pt x="147" y="733"/>
                  </a:cubicBezTo>
                  <a:lnTo>
                    <a:pt x="110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58"/>
                    <a:pt x="68" y="1432"/>
                    <a:pt x="138" y="1432"/>
                  </a:cubicBezTo>
                  <a:cubicBezTo>
                    <a:pt x="141" y="1432"/>
                    <a:pt x="144" y="1431"/>
                    <a:pt x="147" y="1430"/>
                  </a:cubicBezTo>
                  <a:cubicBezTo>
                    <a:pt x="184" y="1430"/>
                    <a:pt x="1064" y="953"/>
                    <a:pt x="1357" y="770"/>
                  </a:cubicBezTo>
                  <a:cubicBezTo>
                    <a:pt x="1760" y="623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4"/>
            <p:cNvSpPr/>
            <p:nvPr/>
          </p:nvSpPr>
          <p:spPr>
            <a:xfrm>
              <a:off x="3356883" y="2145526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770" y="111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4"/>
            <p:cNvSpPr/>
            <p:nvPr/>
          </p:nvSpPr>
          <p:spPr>
            <a:xfrm>
              <a:off x="3330408" y="2116109"/>
              <a:ext cx="52977" cy="52977"/>
            </a:xfrm>
            <a:custGeom>
              <a:avLst/>
              <a:gdLst/>
              <a:ahLst/>
              <a:cxnLst/>
              <a:rect l="l" t="t" r="r" b="b"/>
              <a:pathLst>
                <a:path w="1981" h="1981" extrusionOk="0">
                  <a:moveTo>
                    <a:pt x="1724" y="38"/>
                  </a:moveTo>
                  <a:lnTo>
                    <a:pt x="1724" y="38"/>
                  </a:lnTo>
                  <a:cubicBezTo>
                    <a:pt x="1687" y="1"/>
                    <a:pt x="1687" y="1"/>
                    <a:pt x="1724" y="38"/>
                  </a:cubicBezTo>
                  <a:cubicBezTo>
                    <a:pt x="1687" y="38"/>
                    <a:pt x="477" y="551"/>
                    <a:pt x="294" y="734"/>
                  </a:cubicBezTo>
                  <a:cubicBezTo>
                    <a:pt x="147" y="881"/>
                    <a:pt x="1" y="1651"/>
                    <a:pt x="74" y="1797"/>
                  </a:cubicBezTo>
                  <a:lnTo>
                    <a:pt x="111" y="1834"/>
                  </a:lnTo>
                  <a:lnTo>
                    <a:pt x="111" y="1834"/>
                  </a:lnTo>
                  <a:lnTo>
                    <a:pt x="367" y="1981"/>
                  </a:lnTo>
                  <a:lnTo>
                    <a:pt x="294" y="1797"/>
                  </a:lnTo>
                  <a:lnTo>
                    <a:pt x="441" y="1211"/>
                  </a:lnTo>
                  <a:lnTo>
                    <a:pt x="624" y="881"/>
                  </a:lnTo>
                  <a:lnTo>
                    <a:pt x="1980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4"/>
            <p:cNvSpPr/>
            <p:nvPr/>
          </p:nvSpPr>
          <p:spPr>
            <a:xfrm>
              <a:off x="3336292" y="21200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331" y="697"/>
                  </a:cubicBezTo>
                  <a:cubicBezTo>
                    <a:pt x="184" y="807"/>
                    <a:pt x="1" y="1614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4"/>
            <p:cNvSpPr/>
            <p:nvPr/>
          </p:nvSpPr>
          <p:spPr>
            <a:xfrm>
              <a:off x="3334340" y="2120040"/>
              <a:ext cx="48056" cy="48056"/>
            </a:xfrm>
            <a:custGeom>
              <a:avLst/>
              <a:gdLst/>
              <a:ahLst/>
              <a:cxnLst/>
              <a:rect l="l" t="t" r="r" b="b"/>
              <a:pathLst>
                <a:path w="1797" h="1797" extrusionOk="0">
                  <a:moveTo>
                    <a:pt x="147" y="1724"/>
                  </a:moveTo>
                  <a:cubicBezTo>
                    <a:pt x="74" y="1577"/>
                    <a:pt x="257" y="807"/>
                    <a:pt x="404" y="660"/>
                  </a:cubicBezTo>
                  <a:cubicBezTo>
                    <a:pt x="550" y="477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477"/>
                    <a:pt x="404" y="660"/>
                  </a:cubicBezTo>
                  <a:cubicBezTo>
                    <a:pt x="220" y="807"/>
                    <a:pt x="0" y="1614"/>
                    <a:pt x="147" y="1724"/>
                  </a:cubicBezTo>
                  <a:cubicBezTo>
                    <a:pt x="110" y="1724"/>
                    <a:pt x="147" y="1797"/>
                    <a:pt x="147" y="1724"/>
                  </a:cubicBezTo>
                  <a:cubicBezTo>
                    <a:pt x="147" y="1797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4"/>
            <p:cNvSpPr/>
            <p:nvPr/>
          </p:nvSpPr>
          <p:spPr>
            <a:xfrm>
              <a:off x="3326504" y="2172990"/>
              <a:ext cx="133338" cy="75521"/>
            </a:xfrm>
            <a:custGeom>
              <a:avLst/>
              <a:gdLst/>
              <a:ahLst/>
              <a:cxnLst/>
              <a:rect l="l" t="t" r="r" b="b"/>
              <a:pathLst>
                <a:path w="4986" h="2824" extrusionOk="0">
                  <a:moveTo>
                    <a:pt x="2603" y="0"/>
                  </a:moveTo>
                  <a:lnTo>
                    <a:pt x="0" y="1467"/>
                  </a:lnTo>
                  <a:lnTo>
                    <a:pt x="2383" y="2823"/>
                  </a:lnTo>
                  <a:lnTo>
                    <a:pt x="4986" y="135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4"/>
            <p:cNvSpPr/>
            <p:nvPr/>
          </p:nvSpPr>
          <p:spPr>
            <a:xfrm>
              <a:off x="3391194" y="2174221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21" y="0"/>
                  </a:moveTo>
                  <a:cubicBezTo>
                    <a:pt x="184" y="0"/>
                    <a:pt x="147" y="9"/>
                    <a:pt x="111" y="28"/>
                  </a:cubicBezTo>
                  <a:cubicBezTo>
                    <a:pt x="1" y="64"/>
                    <a:pt x="1" y="138"/>
                    <a:pt x="111" y="174"/>
                  </a:cubicBezTo>
                  <a:cubicBezTo>
                    <a:pt x="129" y="193"/>
                    <a:pt x="156" y="202"/>
                    <a:pt x="193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64"/>
                    <a:pt x="331" y="28"/>
                  </a:cubicBezTo>
                  <a:cubicBezTo>
                    <a:pt x="294" y="9"/>
                    <a:pt x="257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4"/>
            <p:cNvSpPr/>
            <p:nvPr/>
          </p:nvSpPr>
          <p:spPr>
            <a:xfrm>
              <a:off x="3392184" y="2175932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0"/>
                  </a:moveTo>
                  <a:lnTo>
                    <a:pt x="0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4"/>
            <p:cNvSpPr/>
            <p:nvPr/>
          </p:nvSpPr>
          <p:spPr>
            <a:xfrm>
              <a:off x="3391194" y="2173231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21" y="0"/>
                  </a:moveTo>
                  <a:cubicBezTo>
                    <a:pt x="184" y="0"/>
                    <a:pt x="147" y="10"/>
                    <a:pt x="111" y="28"/>
                  </a:cubicBezTo>
                  <a:cubicBezTo>
                    <a:pt x="1" y="65"/>
                    <a:pt x="1" y="101"/>
                    <a:pt x="111" y="175"/>
                  </a:cubicBezTo>
                  <a:cubicBezTo>
                    <a:pt x="129" y="193"/>
                    <a:pt x="156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01"/>
                    <a:pt x="367" y="65"/>
                    <a:pt x="331" y="28"/>
                  </a:cubicBezTo>
                  <a:cubicBezTo>
                    <a:pt x="294" y="10"/>
                    <a:pt x="257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4"/>
            <p:cNvSpPr/>
            <p:nvPr/>
          </p:nvSpPr>
          <p:spPr>
            <a:xfrm>
              <a:off x="3392184" y="2172990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74"/>
                    <a:pt x="131" y="122"/>
                    <a:pt x="228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4"/>
            <p:cNvSpPr/>
            <p:nvPr/>
          </p:nvSpPr>
          <p:spPr>
            <a:xfrm>
              <a:off x="3392184" y="2173231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1" y="0"/>
                  </a:moveTo>
                  <a:cubicBezTo>
                    <a:pt x="119" y="0"/>
                    <a:pt x="92" y="10"/>
                    <a:pt x="74" y="28"/>
                  </a:cubicBezTo>
                  <a:cubicBezTo>
                    <a:pt x="0" y="65"/>
                    <a:pt x="0" y="65"/>
                    <a:pt x="74" y="101"/>
                  </a:cubicBezTo>
                  <a:cubicBezTo>
                    <a:pt x="92" y="138"/>
                    <a:pt x="119" y="156"/>
                    <a:pt x="151" y="156"/>
                  </a:cubicBezTo>
                  <a:cubicBezTo>
                    <a:pt x="184" y="156"/>
                    <a:pt x="220" y="138"/>
                    <a:pt x="257" y="101"/>
                  </a:cubicBezTo>
                  <a:cubicBezTo>
                    <a:pt x="294" y="101"/>
                    <a:pt x="294" y="65"/>
                    <a:pt x="257" y="28"/>
                  </a:cubicBezTo>
                  <a:cubicBezTo>
                    <a:pt x="220" y="10"/>
                    <a:pt x="184" y="0"/>
                    <a:pt x="15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4"/>
            <p:cNvSpPr/>
            <p:nvPr/>
          </p:nvSpPr>
          <p:spPr>
            <a:xfrm>
              <a:off x="3394136" y="2172990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1" y="0"/>
                  </a:moveTo>
                  <a:cubicBezTo>
                    <a:pt x="111" y="0"/>
                    <a:pt x="74" y="0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11" y="110"/>
                  </a:lnTo>
                  <a:lnTo>
                    <a:pt x="111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4"/>
            <p:cNvSpPr/>
            <p:nvPr/>
          </p:nvSpPr>
          <p:spPr>
            <a:xfrm>
              <a:off x="3372581" y="2164727"/>
              <a:ext cx="22571" cy="11232"/>
            </a:xfrm>
            <a:custGeom>
              <a:avLst/>
              <a:gdLst/>
              <a:ahLst/>
              <a:cxnLst/>
              <a:rect l="l" t="t" r="r" b="b"/>
              <a:pathLst>
                <a:path w="844" h="420" extrusionOk="0">
                  <a:moveTo>
                    <a:pt x="829" y="392"/>
                  </a:moveTo>
                  <a:cubicBezTo>
                    <a:pt x="825" y="392"/>
                    <a:pt x="825" y="401"/>
                    <a:pt x="843" y="419"/>
                  </a:cubicBezTo>
                  <a:lnTo>
                    <a:pt x="829" y="392"/>
                  </a:lnTo>
                  <a:close/>
                  <a:moveTo>
                    <a:pt x="204" y="1"/>
                  </a:moveTo>
                  <a:cubicBezTo>
                    <a:pt x="137" y="1"/>
                    <a:pt x="78" y="27"/>
                    <a:pt x="0" y="53"/>
                  </a:cubicBezTo>
                  <a:cubicBezTo>
                    <a:pt x="30" y="46"/>
                    <a:pt x="61" y="43"/>
                    <a:pt x="93" y="43"/>
                  </a:cubicBezTo>
                  <a:cubicBezTo>
                    <a:pt x="413" y="43"/>
                    <a:pt x="807" y="346"/>
                    <a:pt x="807" y="346"/>
                  </a:cubicBezTo>
                  <a:lnTo>
                    <a:pt x="829" y="392"/>
                  </a:lnTo>
                  <a:lnTo>
                    <a:pt x="829" y="392"/>
                  </a:lnTo>
                  <a:cubicBezTo>
                    <a:pt x="834" y="392"/>
                    <a:pt x="843" y="401"/>
                    <a:pt x="843" y="419"/>
                  </a:cubicBezTo>
                  <a:lnTo>
                    <a:pt x="843" y="346"/>
                  </a:lnTo>
                  <a:cubicBezTo>
                    <a:pt x="843" y="309"/>
                    <a:pt x="843" y="236"/>
                    <a:pt x="807" y="236"/>
                  </a:cubicBezTo>
                  <a:cubicBezTo>
                    <a:pt x="733" y="236"/>
                    <a:pt x="697" y="199"/>
                    <a:pt x="623" y="163"/>
                  </a:cubicBezTo>
                  <a:cubicBezTo>
                    <a:pt x="513" y="126"/>
                    <a:pt x="367" y="53"/>
                    <a:pt x="293" y="16"/>
                  </a:cubicBezTo>
                  <a:cubicBezTo>
                    <a:pt x="261" y="5"/>
                    <a:pt x="232" y="1"/>
                    <a:pt x="20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4"/>
            <p:cNvSpPr/>
            <p:nvPr/>
          </p:nvSpPr>
          <p:spPr>
            <a:xfrm>
              <a:off x="3395125" y="218572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0" y="1724"/>
                  </a:lnTo>
                  <a:lnTo>
                    <a:pt x="403" y="1101"/>
                  </a:lnTo>
                  <a:lnTo>
                    <a:pt x="403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4"/>
            <p:cNvSpPr/>
            <p:nvPr/>
          </p:nvSpPr>
          <p:spPr>
            <a:xfrm>
              <a:off x="3401971" y="2188662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27" y="1321"/>
                    <a:pt x="1064" y="1284"/>
                  </a:cubicBezTo>
                  <a:cubicBezTo>
                    <a:pt x="1101" y="1284"/>
                    <a:pt x="1431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4"/>
            <p:cNvSpPr/>
            <p:nvPr/>
          </p:nvSpPr>
          <p:spPr>
            <a:xfrm>
              <a:off x="3338244" y="216122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1" y="0"/>
                    <a:pt x="148" y="660"/>
                    <a:pt x="148" y="660"/>
                  </a:cubicBezTo>
                  <a:cubicBezTo>
                    <a:pt x="148" y="660"/>
                    <a:pt x="1" y="1577"/>
                    <a:pt x="111" y="1723"/>
                  </a:cubicBezTo>
                  <a:lnTo>
                    <a:pt x="148" y="1723"/>
                  </a:lnTo>
                  <a:lnTo>
                    <a:pt x="148" y="1723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4"/>
            <p:cNvSpPr/>
            <p:nvPr/>
          </p:nvSpPr>
          <p:spPr>
            <a:xfrm>
              <a:off x="3346106" y="2163176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4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257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4"/>
            <p:cNvSpPr/>
            <p:nvPr/>
          </p:nvSpPr>
          <p:spPr>
            <a:xfrm>
              <a:off x="3338244" y="2121030"/>
              <a:ext cx="41210" cy="45115"/>
            </a:xfrm>
            <a:custGeom>
              <a:avLst/>
              <a:gdLst/>
              <a:ahLst/>
              <a:cxnLst/>
              <a:rect l="l" t="t" r="r" b="b"/>
              <a:pathLst>
                <a:path w="1541" h="1687" extrusionOk="0">
                  <a:moveTo>
                    <a:pt x="1541" y="0"/>
                  </a:moveTo>
                  <a:lnTo>
                    <a:pt x="1541" y="0"/>
                  </a:lnTo>
                  <a:cubicBezTo>
                    <a:pt x="1541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58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1" y="40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4"/>
            <p:cNvSpPr/>
            <p:nvPr/>
          </p:nvSpPr>
          <p:spPr>
            <a:xfrm>
              <a:off x="3328456" y="2116109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4"/>
            <p:cNvSpPr/>
            <p:nvPr/>
          </p:nvSpPr>
          <p:spPr>
            <a:xfrm>
              <a:off x="3334340" y="21200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4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4"/>
                    <a:pt x="1613" y="1064"/>
                  </a:cubicBezTo>
                  <a:cubicBezTo>
                    <a:pt x="1687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4"/>
            <p:cNvSpPr/>
            <p:nvPr/>
          </p:nvSpPr>
          <p:spPr>
            <a:xfrm>
              <a:off x="3334340" y="2120040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37" y="1577"/>
                    <a:pt x="220" y="807"/>
                    <a:pt x="330" y="660"/>
                  </a:cubicBezTo>
                  <a:cubicBezTo>
                    <a:pt x="514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477"/>
                    <a:pt x="330" y="660"/>
                  </a:cubicBezTo>
                  <a:cubicBezTo>
                    <a:pt x="220" y="807"/>
                    <a:pt x="0" y="1614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3338244" y="2121030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20"/>
                  </a:moveTo>
                  <a:cubicBezTo>
                    <a:pt x="991" y="1320"/>
                    <a:pt x="1357" y="1210"/>
                    <a:pt x="1431" y="953"/>
                  </a:cubicBezTo>
                  <a:cubicBezTo>
                    <a:pt x="1541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57" y="1210"/>
                    <a:pt x="991" y="1320"/>
                    <a:pt x="991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91" y="1320"/>
                    <a:pt x="991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4"/>
            <p:cNvSpPr/>
            <p:nvPr/>
          </p:nvSpPr>
          <p:spPr>
            <a:xfrm>
              <a:off x="3362767" y="2149457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4"/>
            <p:cNvSpPr/>
            <p:nvPr/>
          </p:nvSpPr>
          <p:spPr>
            <a:xfrm>
              <a:off x="3321583" y="2070032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8"/>
                  </a:moveTo>
                  <a:cubicBezTo>
                    <a:pt x="2750" y="38"/>
                    <a:pt x="2750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50" y="1"/>
                    <a:pt x="2604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331" y="3447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1" y="3850"/>
                    <a:pt x="1" y="3924"/>
                  </a:cubicBezTo>
                  <a:cubicBezTo>
                    <a:pt x="1" y="3960"/>
                    <a:pt x="1" y="4327"/>
                    <a:pt x="37" y="4327"/>
                  </a:cubicBezTo>
                  <a:lnTo>
                    <a:pt x="37" y="4327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3377475" y="2101427"/>
              <a:ext cx="75521" cy="118630"/>
            </a:xfrm>
            <a:custGeom>
              <a:avLst/>
              <a:gdLst/>
              <a:ahLst/>
              <a:cxnLst/>
              <a:rect l="l" t="t" r="r" b="b"/>
              <a:pathLst>
                <a:path w="2824" h="4436" extrusionOk="0">
                  <a:moveTo>
                    <a:pt x="2823" y="110"/>
                  </a:moveTo>
                  <a:cubicBezTo>
                    <a:pt x="2823" y="0"/>
                    <a:pt x="2677" y="37"/>
                    <a:pt x="2567" y="110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6"/>
                    <a:pt x="2127" y="2236"/>
                  </a:cubicBezTo>
                  <a:cubicBezTo>
                    <a:pt x="1980" y="2676"/>
                    <a:pt x="1907" y="2969"/>
                    <a:pt x="1907" y="2969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39"/>
                    <a:pt x="0" y="3849"/>
                    <a:pt x="0" y="3923"/>
                  </a:cubicBezTo>
                  <a:cubicBezTo>
                    <a:pt x="0" y="4033"/>
                    <a:pt x="74" y="4436"/>
                    <a:pt x="147" y="4399"/>
                  </a:cubicBezTo>
                  <a:cubicBezTo>
                    <a:pt x="184" y="4399"/>
                    <a:pt x="184" y="4326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69"/>
                    <a:pt x="734" y="3923"/>
                  </a:cubicBezTo>
                  <a:cubicBezTo>
                    <a:pt x="1173" y="3813"/>
                    <a:pt x="1577" y="3483"/>
                    <a:pt x="1577" y="3483"/>
                  </a:cubicBezTo>
                  <a:lnTo>
                    <a:pt x="1577" y="3519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69"/>
                  </a:cubicBezTo>
                  <a:cubicBezTo>
                    <a:pt x="2347" y="2969"/>
                    <a:pt x="2383" y="2566"/>
                    <a:pt x="2567" y="1870"/>
                  </a:cubicBezTo>
                  <a:cubicBezTo>
                    <a:pt x="2750" y="1173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34"/>
            <p:cNvSpPr/>
            <p:nvPr/>
          </p:nvSpPr>
          <p:spPr>
            <a:xfrm>
              <a:off x="3426494" y="2102497"/>
              <a:ext cx="26502" cy="85228"/>
            </a:xfrm>
            <a:custGeom>
              <a:avLst/>
              <a:gdLst/>
              <a:ahLst/>
              <a:cxnLst/>
              <a:rect l="l" t="t" r="r" b="b"/>
              <a:pathLst>
                <a:path w="991" h="3187" extrusionOk="0">
                  <a:moveTo>
                    <a:pt x="917" y="1"/>
                  </a:moveTo>
                  <a:cubicBezTo>
                    <a:pt x="865" y="1"/>
                    <a:pt x="794" y="30"/>
                    <a:pt x="734" y="70"/>
                  </a:cubicBezTo>
                  <a:lnTo>
                    <a:pt x="624" y="180"/>
                  </a:lnTo>
                  <a:lnTo>
                    <a:pt x="624" y="327"/>
                  </a:lnTo>
                  <a:cubicBezTo>
                    <a:pt x="550" y="657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4" y="2563"/>
                    <a:pt x="697" y="1903"/>
                  </a:cubicBezTo>
                  <a:cubicBezTo>
                    <a:pt x="917" y="1243"/>
                    <a:pt x="990" y="107"/>
                    <a:pt x="990" y="70"/>
                  </a:cubicBezTo>
                  <a:cubicBezTo>
                    <a:pt x="990" y="20"/>
                    <a:pt x="960" y="1"/>
                    <a:pt x="9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4"/>
            <p:cNvSpPr/>
            <p:nvPr/>
          </p:nvSpPr>
          <p:spPr>
            <a:xfrm>
              <a:off x="3377475" y="2180826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807"/>
                  </a:lnTo>
                  <a:cubicBezTo>
                    <a:pt x="37" y="844"/>
                    <a:pt x="0" y="917"/>
                    <a:pt x="0" y="990"/>
                  </a:cubicBezTo>
                  <a:cubicBezTo>
                    <a:pt x="0" y="1060"/>
                    <a:pt x="67" y="1433"/>
                    <a:pt x="137" y="1433"/>
                  </a:cubicBezTo>
                  <a:cubicBezTo>
                    <a:pt x="141" y="1433"/>
                    <a:pt x="144" y="1432"/>
                    <a:pt x="147" y="1430"/>
                  </a:cubicBezTo>
                  <a:cubicBezTo>
                    <a:pt x="184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3419621" y="2182778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771" y="74"/>
                    <a:pt x="771" y="37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3394136" y="2153388"/>
              <a:ext cx="52977" cy="50998"/>
            </a:xfrm>
            <a:custGeom>
              <a:avLst/>
              <a:gdLst/>
              <a:ahLst/>
              <a:cxnLst/>
              <a:rect l="l" t="t" r="r" b="b"/>
              <a:pathLst>
                <a:path w="1981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477"/>
                    <a:pt x="294" y="660"/>
                  </a:cubicBezTo>
                  <a:cubicBezTo>
                    <a:pt x="147" y="807"/>
                    <a:pt x="1" y="1576"/>
                    <a:pt x="74" y="1723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40" y="1136"/>
                  </a:lnTo>
                  <a:lnTo>
                    <a:pt x="624" y="807"/>
                  </a:lnTo>
                  <a:lnTo>
                    <a:pt x="1980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34"/>
            <p:cNvSpPr/>
            <p:nvPr/>
          </p:nvSpPr>
          <p:spPr>
            <a:xfrm>
              <a:off x="3398067" y="2156303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8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61"/>
                    <a:pt x="1137" y="1467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87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4"/>
            <p:cNvSpPr/>
            <p:nvPr/>
          </p:nvSpPr>
          <p:spPr>
            <a:xfrm>
              <a:off x="3399030" y="2156303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8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8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74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4"/>
            <p:cNvSpPr/>
            <p:nvPr/>
          </p:nvSpPr>
          <p:spPr>
            <a:xfrm>
              <a:off x="3462757" y="2251426"/>
              <a:ext cx="133365" cy="75494"/>
            </a:xfrm>
            <a:custGeom>
              <a:avLst/>
              <a:gdLst/>
              <a:ahLst/>
              <a:cxnLst/>
              <a:rect l="l" t="t" r="r" b="b"/>
              <a:pathLst>
                <a:path w="4987" h="2823" extrusionOk="0">
                  <a:moveTo>
                    <a:pt x="2604" y="0"/>
                  </a:moveTo>
                  <a:lnTo>
                    <a:pt x="1" y="1466"/>
                  </a:lnTo>
                  <a:lnTo>
                    <a:pt x="2384" y="2823"/>
                  </a:lnTo>
                  <a:lnTo>
                    <a:pt x="4987" y="1356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4"/>
            <p:cNvSpPr/>
            <p:nvPr/>
          </p:nvSpPr>
          <p:spPr>
            <a:xfrm>
              <a:off x="3527474" y="2252630"/>
              <a:ext cx="9814" cy="5429"/>
            </a:xfrm>
            <a:custGeom>
              <a:avLst/>
              <a:gdLst/>
              <a:ahLst/>
              <a:cxnLst/>
              <a:rect l="l" t="t" r="r" b="b"/>
              <a:pathLst>
                <a:path w="367" h="203" extrusionOk="0">
                  <a:moveTo>
                    <a:pt x="216" y="1"/>
                  </a:moveTo>
                  <a:cubicBezTo>
                    <a:pt x="174" y="1"/>
                    <a:pt x="129" y="10"/>
                    <a:pt x="74" y="28"/>
                  </a:cubicBezTo>
                  <a:cubicBezTo>
                    <a:pt x="0" y="65"/>
                    <a:pt x="0" y="138"/>
                    <a:pt x="74" y="175"/>
                  </a:cubicBezTo>
                  <a:cubicBezTo>
                    <a:pt x="110" y="193"/>
                    <a:pt x="147" y="202"/>
                    <a:pt x="188" y="202"/>
                  </a:cubicBezTo>
                  <a:cubicBezTo>
                    <a:pt x="229" y="202"/>
                    <a:pt x="275" y="193"/>
                    <a:pt x="330" y="175"/>
                  </a:cubicBezTo>
                  <a:cubicBezTo>
                    <a:pt x="367" y="138"/>
                    <a:pt x="367" y="65"/>
                    <a:pt x="330" y="28"/>
                  </a:cubicBezTo>
                  <a:cubicBezTo>
                    <a:pt x="294" y="10"/>
                    <a:pt x="257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4"/>
            <p:cNvSpPr/>
            <p:nvPr/>
          </p:nvSpPr>
          <p:spPr>
            <a:xfrm>
              <a:off x="3528437" y="2254368"/>
              <a:ext cx="7889" cy="27"/>
            </a:xfrm>
            <a:custGeom>
              <a:avLst/>
              <a:gdLst/>
              <a:ahLst/>
              <a:cxnLst/>
              <a:rect l="l" t="t" r="r" b="b"/>
              <a:pathLst>
                <a:path w="295" h="1" extrusionOk="0">
                  <a:moveTo>
                    <a:pt x="1" y="0"/>
                  </a:moveTo>
                  <a:lnTo>
                    <a:pt x="1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4"/>
            <p:cNvSpPr/>
            <p:nvPr/>
          </p:nvSpPr>
          <p:spPr>
            <a:xfrm>
              <a:off x="3527474" y="2251667"/>
              <a:ext cx="9814" cy="5402"/>
            </a:xfrm>
            <a:custGeom>
              <a:avLst/>
              <a:gdLst/>
              <a:ahLst/>
              <a:cxnLst/>
              <a:rect l="l" t="t" r="r" b="b"/>
              <a:pathLst>
                <a:path w="367" h="202" extrusionOk="0">
                  <a:moveTo>
                    <a:pt x="216" y="0"/>
                  </a:moveTo>
                  <a:cubicBezTo>
                    <a:pt x="174" y="0"/>
                    <a:pt x="129" y="9"/>
                    <a:pt x="74" y="28"/>
                  </a:cubicBezTo>
                  <a:cubicBezTo>
                    <a:pt x="0" y="64"/>
                    <a:pt x="0" y="101"/>
                    <a:pt x="74" y="174"/>
                  </a:cubicBezTo>
                  <a:cubicBezTo>
                    <a:pt x="110" y="193"/>
                    <a:pt x="147" y="202"/>
                    <a:pt x="188" y="202"/>
                  </a:cubicBezTo>
                  <a:cubicBezTo>
                    <a:pt x="229" y="202"/>
                    <a:pt x="275" y="193"/>
                    <a:pt x="330" y="174"/>
                  </a:cubicBezTo>
                  <a:cubicBezTo>
                    <a:pt x="367" y="101"/>
                    <a:pt x="367" y="64"/>
                    <a:pt x="330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34"/>
            <p:cNvSpPr/>
            <p:nvPr/>
          </p:nvSpPr>
          <p:spPr>
            <a:xfrm>
              <a:off x="3528437" y="2251426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8" y="0"/>
                  </a:moveTo>
                  <a:cubicBezTo>
                    <a:pt x="38" y="0"/>
                    <a:pt x="1" y="73"/>
                    <a:pt x="1" y="73"/>
                  </a:cubicBezTo>
                  <a:cubicBezTo>
                    <a:pt x="1" y="73"/>
                    <a:pt x="131" y="122"/>
                    <a:pt x="229" y="122"/>
                  </a:cubicBezTo>
                  <a:cubicBezTo>
                    <a:pt x="278" y="122"/>
                    <a:pt x="319" y="110"/>
                    <a:pt x="331" y="73"/>
                  </a:cubicBezTo>
                  <a:cubicBezTo>
                    <a:pt x="331" y="37"/>
                    <a:pt x="221" y="0"/>
                    <a:pt x="1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34"/>
            <p:cNvSpPr/>
            <p:nvPr/>
          </p:nvSpPr>
          <p:spPr>
            <a:xfrm>
              <a:off x="3528437" y="2251667"/>
              <a:ext cx="7889" cy="3450"/>
            </a:xfrm>
            <a:custGeom>
              <a:avLst/>
              <a:gdLst/>
              <a:ahLst/>
              <a:cxnLst/>
              <a:rect l="l" t="t" r="r" b="b"/>
              <a:pathLst>
                <a:path w="295" h="129" extrusionOk="0">
                  <a:moveTo>
                    <a:pt x="129" y="0"/>
                  </a:moveTo>
                  <a:cubicBezTo>
                    <a:pt x="93" y="0"/>
                    <a:pt x="56" y="9"/>
                    <a:pt x="38" y="28"/>
                  </a:cubicBezTo>
                  <a:cubicBezTo>
                    <a:pt x="1" y="64"/>
                    <a:pt x="1" y="64"/>
                    <a:pt x="38" y="101"/>
                  </a:cubicBezTo>
                  <a:cubicBezTo>
                    <a:pt x="74" y="119"/>
                    <a:pt x="111" y="129"/>
                    <a:pt x="143" y="129"/>
                  </a:cubicBezTo>
                  <a:cubicBezTo>
                    <a:pt x="175" y="129"/>
                    <a:pt x="203" y="119"/>
                    <a:pt x="221" y="101"/>
                  </a:cubicBezTo>
                  <a:cubicBezTo>
                    <a:pt x="294" y="101"/>
                    <a:pt x="294" y="64"/>
                    <a:pt x="221" y="28"/>
                  </a:cubicBezTo>
                  <a:cubicBezTo>
                    <a:pt x="203" y="9"/>
                    <a:pt x="166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4"/>
            <p:cNvSpPr/>
            <p:nvPr/>
          </p:nvSpPr>
          <p:spPr>
            <a:xfrm>
              <a:off x="3529426" y="2251426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0"/>
                  </a:moveTo>
                  <a:cubicBezTo>
                    <a:pt x="147" y="0"/>
                    <a:pt x="111" y="37"/>
                    <a:pt x="74" y="37"/>
                  </a:cubicBezTo>
                  <a:lnTo>
                    <a:pt x="1" y="37"/>
                  </a:lnTo>
                  <a:lnTo>
                    <a:pt x="1" y="73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3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4"/>
            <p:cNvSpPr/>
            <p:nvPr/>
          </p:nvSpPr>
          <p:spPr>
            <a:xfrm>
              <a:off x="3508834" y="2243564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94" y="1"/>
                  </a:moveTo>
                  <a:cubicBezTo>
                    <a:pt x="184" y="1"/>
                    <a:pt x="74" y="1"/>
                    <a:pt x="1" y="37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1" y="221"/>
                  </a:cubicBezTo>
                  <a:cubicBezTo>
                    <a:pt x="734" y="221"/>
                    <a:pt x="697" y="184"/>
                    <a:pt x="587" y="147"/>
                  </a:cubicBezTo>
                  <a:cubicBezTo>
                    <a:pt x="514" y="111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34"/>
            <p:cNvSpPr/>
            <p:nvPr/>
          </p:nvSpPr>
          <p:spPr>
            <a:xfrm>
              <a:off x="3530416" y="226415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393" y="1"/>
                    <a:pt x="1357" y="1"/>
                    <a:pt x="1393" y="1"/>
                  </a:cubicBezTo>
                  <a:cubicBezTo>
                    <a:pt x="1357" y="1"/>
                    <a:pt x="147" y="660"/>
                    <a:pt x="147" y="660"/>
                  </a:cubicBezTo>
                  <a:cubicBezTo>
                    <a:pt x="147" y="660"/>
                    <a:pt x="0" y="1577"/>
                    <a:pt x="110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404" y="1834"/>
                  </a:lnTo>
                  <a:lnTo>
                    <a:pt x="330" y="1650"/>
                  </a:lnTo>
                  <a:lnTo>
                    <a:pt x="440" y="1064"/>
                  </a:lnTo>
                  <a:lnTo>
                    <a:pt x="440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34"/>
            <p:cNvSpPr/>
            <p:nvPr/>
          </p:nvSpPr>
          <p:spPr>
            <a:xfrm>
              <a:off x="3538251" y="2267097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27" y="1320"/>
                    <a:pt x="1064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4"/>
            <p:cNvSpPr/>
            <p:nvPr/>
          </p:nvSpPr>
          <p:spPr>
            <a:xfrm>
              <a:off x="3474524" y="223965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6"/>
                    <a:pt x="111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4"/>
            <p:cNvSpPr/>
            <p:nvPr/>
          </p:nvSpPr>
          <p:spPr>
            <a:xfrm>
              <a:off x="3481397" y="2241612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320" y="0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3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4" y="1723"/>
                    <a:pt x="1063" y="1357"/>
                    <a:pt x="1063" y="1284"/>
                  </a:cubicBezTo>
                  <a:cubicBezTo>
                    <a:pt x="1137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34"/>
            <p:cNvSpPr/>
            <p:nvPr/>
          </p:nvSpPr>
          <p:spPr>
            <a:xfrm>
              <a:off x="3474524" y="2199466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20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81" y="1430"/>
                  </a:lnTo>
                  <a:lnTo>
                    <a:pt x="1247" y="1246"/>
                  </a:lnTo>
                  <a:lnTo>
                    <a:pt x="1394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34"/>
            <p:cNvSpPr/>
            <p:nvPr/>
          </p:nvSpPr>
          <p:spPr>
            <a:xfrm>
              <a:off x="3464736" y="219454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23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4"/>
            <p:cNvSpPr/>
            <p:nvPr/>
          </p:nvSpPr>
          <p:spPr>
            <a:xfrm>
              <a:off x="3470619" y="219847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477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3"/>
                    <a:pt x="1613" y="1064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4"/>
            <p:cNvSpPr/>
            <p:nvPr/>
          </p:nvSpPr>
          <p:spPr>
            <a:xfrm>
              <a:off x="3470619" y="219847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513" y="477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477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lnTo>
                    <a:pt x="110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4"/>
            <p:cNvSpPr/>
            <p:nvPr/>
          </p:nvSpPr>
          <p:spPr>
            <a:xfrm>
              <a:off x="3474524" y="2199466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210"/>
                    <a:pt x="1430" y="953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0" y="917"/>
                  </a:cubicBezTo>
                  <a:cubicBezTo>
                    <a:pt x="1320" y="1210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4"/>
            <p:cNvSpPr/>
            <p:nvPr/>
          </p:nvSpPr>
          <p:spPr>
            <a:xfrm>
              <a:off x="3499047" y="2227893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34"/>
            <p:cNvSpPr/>
            <p:nvPr/>
          </p:nvSpPr>
          <p:spPr>
            <a:xfrm>
              <a:off x="3457863" y="2148468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7"/>
                  </a:moveTo>
                  <a:cubicBezTo>
                    <a:pt x="2713" y="37"/>
                    <a:pt x="2713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13" y="1"/>
                    <a:pt x="2603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3960"/>
                    <a:pt x="0" y="4327"/>
                    <a:pt x="37" y="4327"/>
                  </a:cubicBezTo>
                  <a:lnTo>
                    <a:pt x="37" y="4327"/>
                  </a:lnTo>
                  <a:lnTo>
                    <a:pt x="2127" y="5573"/>
                  </a:lnTo>
                  <a:lnTo>
                    <a:pt x="2493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34"/>
            <p:cNvSpPr/>
            <p:nvPr/>
          </p:nvSpPr>
          <p:spPr>
            <a:xfrm>
              <a:off x="3513755" y="2179837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76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870" y="2970"/>
                    <a:pt x="1870" y="2970"/>
                  </a:cubicBezTo>
                  <a:cubicBezTo>
                    <a:pt x="1760" y="3117"/>
                    <a:pt x="330" y="3484"/>
                    <a:pt x="110" y="3704"/>
                  </a:cubicBezTo>
                  <a:lnTo>
                    <a:pt x="110" y="3704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3" y="4400"/>
                    <a:pt x="183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76" y="3484"/>
                    <a:pt x="1576" y="3484"/>
                  </a:cubicBezTo>
                  <a:lnTo>
                    <a:pt x="1576" y="3520"/>
                  </a:lnTo>
                  <a:lnTo>
                    <a:pt x="2200" y="3154"/>
                  </a:lnTo>
                  <a:cubicBezTo>
                    <a:pt x="2200" y="3154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1"/>
                  </a:cubicBezTo>
                  <a:cubicBezTo>
                    <a:pt x="2750" y="1174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4"/>
            <p:cNvSpPr/>
            <p:nvPr/>
          </p:nvSpPr>
          <p:spPr>
            <a:xfrm>
              <a:off x="3562774" y="2180933"/>
              <a:ext cx="25512" cy="85202"/>
            </a:xfrm>
            <a:custGeom>
              <a:avLst/>
              <a:gdLst/>
              <a:ahLst/>
              <a:cxnLst/>
              <a:rect l="l" t="t" r="r" b="b"/>
              <a:pathLst>
                <a:path w="954" h="3186" extrusionOk="0">
                  <a:moveTo>
                    <a:pt x="896" y="0"/>
                  </a:moveTo>
                  <a:cubicBezTo>
                    <a:pt x="854" y="0"/>
                    <a:pt x="794" y="30"/>
                    <a:pt x="733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0" y="656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3" y="2563"/>
                    <a:pt x="697" y="1903"/>
                  </a:cubicBezTo>
                  <a:cubicBezTo>
                    <a:pt x="917" y="1243"/>
                    <a:pt x="953" y="106"/>
                    <a:pt x="953" y="70"/>
                  </a:cubicBezTo>
                  <a:cubicBezTo>
                    <a:pt x="953" y="20"/>
                    <a:pt x="931" y="0"/>
                    <a:pt x="89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4"/>
            <p:cNvSpPr/>
            <p:nvPr/>
          </p:nvSpPr>
          <p:spPr>
            <a:xfrm>
              <a:off x="3513755" y="225926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34" y="1432"/>
                    <a:pt x="133" y="1432"/>
                  </a:cubicBezTo>
                  <a:cubicBezTo>
                    <a:pt x="137" y="1432"/>
                    <a:pt x="142" y="1432"/>
                    <a:pt x="147" y="1430"/>
                  </a:cubicBezTo>
                  <a:cubicBezTo>
                    <a:pt x="183" y="1430"/>
                    <a:pt x="1063" y="990"/>
                    <a:pt x="1320" y="807"/>
                  </a:cubicBezTo>
                  <a:cubicBezTo>
                    <a:pt x="1760" y="660"/>
                    <a:pt x="1576" y="550"/>
                    <a:pt x="1576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4"/>
            <p:cNvSpPr/>
            <p:nvPr/>
          </p:nvSpPr>
          <p:spPr>
            <a:xfrm>
              <a:off x="3555901" y="2261214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294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4" y="221"/>
                  </a:lnTo>
                  <a:cubicBezTo>
                    <a:pt x="624" y="221"/>
                    <a:pt x="770" y="74"/>
                    <a:pt x="770" y="37"/>
                  </a:cubicBezTo>
                  <a:cubicBezTo>
                    <a:pt x="770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4"/>
            <p:cNvSpPr/>
            <p:nvPr/>
          </p:nvSpPr>
          <p:spPr>
            <a:xfrm>
              <a:off x="3529426" y="2231797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37"/>
                  </a:moveTo>
                  <a:lnTo>
                    <a:pt x="1760" y="37"/>
                  </a:lnTo>
                  <a:cubicBezTo>
                    <a:pt x="1724" y="1"/>
                    <a:pt x="1724" y="1"/>
                    <a:pt x="1760" y="37"/>
                  </a:cubicBezTo>
                  <a:cubicBezTo>
                    <a:pt x="1724" y="37"/>
                    <a:pt x="514" y="551"/>
                    <a:pt x="331" y="734"/>
                  </a:cubicBezTo>
                  <a:cubicBezTo>
                    <a:pt x="184" y="844"/>
                    <a:pt x="1" y="1651"/>
                    <a:pt x="111" y="1761"/>
                  </a:cubicBezTo>
                  <a:lnTo>
                    <a:pt x="147" y="1834"/>
                  </a:lnTo>
                  <a:lnTo>
                    <a:pt x="147" y="1834"/>
                  </a:lnTo>
                  <a:lnTo>
                    <a:pt x="367" y="1944"/>
                  </a:lnTo>
                  <a:lnTo>
                    <a:pt x="331" y="1761"/>
                  </a:lnTo>
                  <a:lnTo>
                    <a:pt x="477" y="1174"/>
                  </a:lnTo>
                  <a:lnTo>
                    <a:pt x="661" y="844"/>
                  </a:lnTo>
                  <a:lnTo>
                    <a:pt x="2017" y="1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4"/>
            <p:cNvSpPr/>
            <p:nvPr/>
          </p:nvSpPr>
          <p:spPr>
            <a:xfrm>
              <a:off x="3536299" y="223473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0" y="1614"/>
                    <a:pt x="74" y="1760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467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44"/>
                    <a:pt x="1833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4"/>
            <p:cNvSpPr/>
            <p:nvPr/>
          </p:nvSpPr>
          <p:spPr>
            <a:xfrm>
              <a:off x="3534320" y="2234739"/>
              <a:ext cx="47094" cy="48083"/>
            </a:xfrm>
            <a:custGeom>
              <a:avLst/>
              <a:gdLst/>
              <a:ahLst/>
              <a:cxnLst/>
              <a:rect l="l" t="t" r="r" b="b"/>
              <a:pathLst>
                <a:path w="1761" h="1798" extrusionOk="0">
                  <a:moveTo>
                    <a:pt x="111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cubicBezTo>
                    <a:pt x="111" y="1760"/>
                    <a:pt x="111" y="1797"/>
                    <a:pt x="111" y="1760"/>
                  </a:cubicBezTo>
                  <a:cubicBezTo>
                    <a:pt x="111" y="1797"/>
                    <a:pt x="111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4"/>
            <p:cNvSpPr/>
            <p:nvPr/>
          </p:nvSpPr>
          <p:spPr>
            <a:xfrm>
              <a:off x="3526484" y="2287689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604" y="0"/>
                  </a:moveTo>
                  <a:lnTo>
                    <a:pt x="1" y="1467"/>
                  </a:lnTo>
                  <a:lnTo>
                    <a:pt x="2384" y="2860"/>
                  </a:lnTo>
                  <a:lnTo>
                    <a:pt x="4950" y="1394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4"/>
            <p:cNvSpPr/>
            <p:nvPr/>
          </p:nvSpPr>
          <p:spPr>
            <a:xfrm>
              <a:off x="3591201" y="2289160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4" y="0"/>
                  </a:moveTo>
                  <a:cubicBezTo>
                    <a:pt x="138" y="0"/>
                    <a:pt x="92" y="19"/>
                    <a:pt x="37" y="55"/>
                  </a:cubicBezTo>
                  <a:cubicBezTo>
                    <a:pt x="0" y="92"/>
                    <a:pt x="0" y="129"/>
                    <a:pt x="37" y="165"/>
                  </a:cubicBezTo>
                  <a:cubicBezTo>
                    <a:pt x="55" y="202"/>
                    <a:pt x="92" y="220"/>
                    <a:pt x="133" y="220"/>
                  </a:cubicBezTo>
                  <a:cubicBezTo>
                    <a:pt x="174" y="220"/>
                    <a:pt x="220" y="202"/>
                    <a:pt x="257" y="165"/>
                  </a:cubicBezTo>
                  <a:cubicBezTo>
                    <a:pt x="330" y="129"/>
                    <a:pt x="330" y="92"/>
                    <a:pt x="257" y="55"/>
                  </a:cubicBezTo>
                  <a:cubicBezTo>
                    <a:pt x="239" y="19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4"/>
            <p:cNvSpPr/>
            <p:nvPr/>
          </p:nvSpPr>
          <p:spPr>
            <a:xfrm>
              <a:off x="3591201" y="2291620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4"/>
            <p:cNvSpPr/>
            <p:nvPr/>
          </p:nvSpPr>
          <p:spPr>
            <a:xfrm>
              <a:off x="3591201" y="228793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9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4"/>
            <p:cNvSpPr/>
            <p:nvPr/>
          </p:nvSpPr>
          <p:spPr>
            <a:xfrm>
              <a:off x="3591201" y="2287689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4"/>
            <p:cNvSpPr/>
            <p:nvPr/>
          </p:nvSpPr>
          <p:spPr>
            <a:xfrm>
              <a:off x="3591201" y="228793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6"/>
                    <a:pt x="129" y="166"/>
                  </a:cubicBezTo>
                  <a:cubicBezTo>
                    <a:pt x="165" y="166"/>
                    <a:pt x="202" y="156"/>
                    <a:pt x="220" y="138"/>
                  </a:cubicBezTo>
                  <a:cubicBezTo>
                    <a:pt x="257" y="138"/>
                    <a:pt x="257" y="101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4"/>
            <p:cNvSpPr/>
            <p:nvPr/>
          </p:nvSpPr>
          <p:spPr>
            <a:xfrm>
              <a:off x="3593153" y="2287689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47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4"/>
            <p:cNvSpPr/>
            <p:nvPr/>
          </p:nvSpPr>
          <p:spPr>
            <a:xfrm>
              <a:off x="3572562" y="2279987"/>
              <a:ext cx="22571" cy="11660"/>
            </a:xfrm>
            <a:custGeom>
              <a:avLst/>
              <a:gdLst/>
              <a:ahLst/>
              <a:cxnLst/>
              <a:rect l="l" t="t" r="r" b="b"/>
              <a:pathLst>
                <a:path w="844" h="436" extrusionOk="0">
                  <a:moveTo>
                    <a:pt x="200" y="0"/>
                  </a:moveTo>
                  <a:cubicBezTo>
                    <a:pt x="135" y="0"/>
                    <a:pt x="77" y="43"/>
                    <a:pt x="1" y="68"/>
                  </a:cubicBezTo>
                  <a:cubicBezTo>
                    <a:pt x="44" y="54"/>
                    <a:pt x="89" y="48"/>
                    <a:pt x="134" y="48"/>
                  </a:cubicBezTo>
                  <a:cubicBezTo>
                    <a:pt x="438" y="48"/>
                    <a:pt x="771" y="325"/>
                    <a:pt x="771" y="325"/>
                  </a:cubicBezTo>
                  <a:lnTo>
                    <a:pt x="844" y="435"/>
                  </a:lnTo>
                  <a:lnTo>
                    <a:pt x="844" y="325"/>
                  </a:lnTo>
                  <a:cubicBezTo>
                    <a:pt x="844" y="288"/>
                    <a:pt x="844" y="252"/>
                    <a:pt x="771" y="252"/>
                  </a:cubicBezTo>
                  <a:cubicBezTo>
                    <a:pt x="734" y="252"/>
                    <a:pt x="697" y="215"/>
                    <a:pt x="587" y="142"/>
                  </a:cubicBezTo>
                  <a:cubicBezTo>
                    <a:pt x="514" y="105"/>
                    <a:pt x="367" y="68"/>
                    <a:pt x="294" y="32"/>
                  </a:cubicBezTo>
                  <a:cubicBezTo>
                    <a:pt x="260" y="9"/>
                    <a:pt x="229" y="0"/>
                    <a:pt x="2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4"/>
            <p:cNvSpPr/>
            <p:nvPr/>
          </p:nvSpPr>
          <p:spPr>
            <a:xfrm>
              <a:off x="3595106" y="2301408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1" y="1"/>
                    <a:pt x="1321" y="1"/>
                    <a:pt x="1357" y="1"/>
                  </a:cubicBezTo>
                  <a:cubicBezTo>
                    <a:pt x="1321" y="1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4"/>
            <p:cNvSpPr/>
            <p:nvPr/>
          </p:nvSpPr>
          <p:spPr>
            <a:xfrm>
              <a:off x="3600989" y="2303387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6"/>
                    <a:pt x="147" y="1796"/>
                    <a:pt x="147" y="1796"/>
                  </a:cubicBezTo>
                  <a:cubicBezTo>
                    <a:pt x="147" y="1778"/>
                    <a:pt x="157" y="1769"/>
                    <a:pt x="161" y="1769"/>
                  </a:cubicBezTo>
                  <a:cubicBezTo>
                    <a:pt x="166" y="1769"/>
                    <a:pt x="166" y="1778"/>
                    <a:pt x="147" y="1796"/>
                  </a:cubicBezTo>
                  <a:cubicBezTo>
                    <a:pt x="257" y="1723"/>
                    <a:pt x="1064" y="1356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4"/>
            <p:cNvSpPr/>
            <p:nvPr/>
          </p:nvSpPr>
          <p:spPr>
            <a:xfrm>
              <a:off x="3538251" y="227691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4"/>
            <p:cNvSpPr/>
            <p:nvPr/>
          </p:nvSpPr>
          <p:spPr>
            <a:xfrm>
              <a:off x="3545124" y="2277875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1"/>
                    <a:pt x="1063" y="1394"/>
                    <a:pt x="1063" y="1284"/>
                  </a:cubicBezTo>
                  <a:cubicBezTo>
                    <a:pt x="1137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4"/>
            <p:cNvSpPr/>
            <p:nvPr/>
          </p:nvSpPr>
          <p:spPr>
            <a:xfrm>
              <a:off x="3538251" y="2235728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37"/>
                  </a:moveTo>
                  <a:lnTo>
                    <a:pt x="1504" y="37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20" y="954"/>
                  </a:cubicBezTo>
                  <a:cubicBezTo>
                    <a:pt x="1284" y="1174"/>
                    <a:pt x="917" y="1320"/>
                    <a:pt x="880" y="1320"/>
                  </a:cubicBezTo>
                  <a:cubicBezTo>
                    <a:pt x="880" y="1320"/>
                    <a:pt x="221" y="1540"/>
                    <a:pt x="1" y="1614"/>
                  </a:cubicBezTo>
                  <a:lnTo>
                    <a:pt x="1" y="1687"/>
                  </a:lnTo>
                  <a:lnTo>
                    <a:pt x="1" y="1687"/>
                  </a:lnTo>
                  <a:lnTo>
                    <a:pt x="1" y="1723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4"/>
            <p:cNvSpPr/>
            <p:nvPr/>
          </p:nvSpPr>
          <p:spPr>
            <a:xfrm>
              <a:off x="3528437" y="2231797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61" y="1"/>
                    <a:pt x="1687" y="1"/>
                    <a:pt x="1761" y="1"/>
                  </a:cubicBez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148" y="1761"/>
                  </a:lnTo>
                  <a:lnTo>
                    <a:pt x="148" y="1761"/>
                  </a:lnTo>
                  <a:lnTo>
                    <a:pt x="368" y="1907"/>
                  </a:lnTo>
                  <a:lnTo>
                    <a:pt x="331" y="1724"/>
                  </a:lnTo>
                  <a:lnTo>
                    <a:pt x="478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4"/>
            <p:cNvSpPr/>
            <p:nvPr/>
          </p:nvSpPr>
          <p:spPr>
            <a:xfrm>
              <a:off x="3534320" y="223473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lnTo>
                    <a:pt x="1101" y="1467"/>
                  </a:ln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44"/>
                    <a:pt x="1834" y="11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4"/>
            <p:cNvSpPr/>
            <p:nvPr/>
          </p:nvSpPr>
          <p:spPr>
            <a:xfrm>
              <a:off x="3534320" y="2234739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48" y="844"/>
                    <a:pt x="1" y="1614"/>
                    <a:pt x="111" y="1760"/>
                  </a:cubicBezTo>
                  <a:cubicBezTo>
                    <a:pt x="74" y="1760"/>
                    <a:pt x="111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4"/>
            <p:cNvSpPr/>
            <p:nvPr/>
          </p:nvSpPr>
          <p:spPr>
            <a:xfrm>
              <a:off x="3538251" y="2236718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60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10"/>
                    <a:pt x="1467" y="623"/>
                    <a:pt x="1430" y="917"/>
                  </a:cubicBezTo>
                  <a:cubicBezTo>
                    <a:pt x="1320" y="1173"/>
                    <a:pt x="954" y="1320"/>
                    <a:pt x="954" y="1320"/>
                  </a:cubicBezTo>
                  <a:cubicBezTo>
                    <a:pt x="917" y="1320"/>
                    <a:pt x="184" y="1577"/>
                    <a:pt x="1" y="1650"/>
                  </a:cubicBezTo>
                  <a:lnTo>
                    <a:pt x="1" y="1650"/>
                  </a:lnTo>
                  <a:cubicBezTo>
                    <a:pt x="147" y="1577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4"/>
            <p:cNvSpPr/>
            <p:nvPr/>
          </p:nvSpPr>
          <p:spPr>
            <a:xfrm>
              <a:off x="3562774" y="226415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1"/>
                  </a:cubicBezTo>
                  <a:cubicBezTo>
                    <a:pt x="697" y="74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4"/>
            <p:cNvSpPr/>
            <p:nvPr/>
          </p:nvSpPr>
          <p:spPr>
            <a:xfrm>
              <a:off x="3519638" y="2184757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823" y="37"/>
                  </a:moveTo>
                  <a:cubicBezTo>
                    <a:pt x="2823" y="37"/>
                    <a:pt x="2823" y="0"/>
                    <a:pt x="2823" y="37"/>
                  </a:cubicBez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6" y="110"/>
                  </a:cubicBezTo>
                  <a:lnTo>
                    <a:pt x="2456" y="220"/>
                  </a:lnTo>
                  <a:lnTo>
                    <a:pt x="2456" y="220"/>
                  </a:lnTo>
                  <a:lnTo>
                    <a:pt x="2456" y="220"/>
                  </a:lnTo>
                  <a:lnTo>
                    <a:pt x="2456" y="330"/>
                  </a:lnTo>
                  <a:cubicBezTo>
                    <a:pt x="2346" y="587"/>
                    <a:pt x="2346" y="1467"/>
                    <a:pt x="2126" y="2236"/>
                  </a:cubicBezTo>
                  <a:cubicBezTo>
                    <a:pt x="1980" y="2676"/>
                    <a:pt x="1906" y="2970"/>
                    <a:pt x="1906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39"/>
                    <a:pt x="0" y="3849"/>
                    <a:pt x="0" y="3959"/>
                  </a:cubicBezTo>
                  <a:cubicBezTo>
                    <a:pt x="0" y="3996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572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4"/>
            <p:cNvSpPr/>
            <p:nvPr/>
          </p:nvSpPr>
          <p:spPr>
            <a:xfrm>
              <a:off x="3576493" y="2217089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40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7"/>
                    <a:pt x="330" y="3447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0" y="3850"/>
                    <a:pt x="0" y="3924"/>
                  </a:cubicBezTo>
                  <a:cubicBezTo>
                    <a:pt x="0" y="3997"/>
                    <a:pt x="37" y="4437"/>
                    <a:pt x="147" y="4363"/>
                  </a:cubicBezTo>
                  <a:cubicBezTo>
                    <a:pt x="184" y="4363"/>
                    <a:pt x="184" y="4290"/>
                    <a:pt x="220" y="4254"/>
                  </a:cubicBezTo>
                  <a:lnTo>
                    <a:pt x="220" y="4254"/>
                  </a:lnTo>
                  <a:cubicBezTo>
                    <a:pt x="220" y="4254"/>
                    <a:pt x="367" y="4070"/>
                    <a:pt x="734" y="3924"/>
                  </a:cubicBezTo>
                  <a:cubicBezTo>
                    <a:pt x="1137" y="3777"/>
                    <a:pt x="1540" y="3447"/>
                    <a:pt x="1540" y="3447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3" y="2530"/>
                    <a:pt x="2567" y="1871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34"/>
            <p:cNvSpPr/>
            <p:nvPr/>
          </p:nvSpPr>
          <p:spPr>
            <a:xfrm>
              <a:off x="3626501" y="2217918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7"/>
                  </a:lnTo>
                  <a:cubicBezTo>
                    <a:pt x="550" y="630"/>
                    <a:pt x="477" y="1473"/>
                    <a:pt x="220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253"/>
                    <a:pt x="953" y="80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34"/>
            <p:cNvSpPr/>
            <p:nvPr/>
          </p:nvSpPr>
          <p:spPr>
            <a:xfrm>
              <a:off x="3577482" y="2296514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60" y="184"/>
                    <a:pt x="477" y="440"/>
                    <a:pt x="147" y="734"/>
                  </a:cubicBezTo>
                  <a:lnTo>
                    <a:pt x="73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2"/>
                    <a:pt x="133" y="1432"/>
                  </a:cubicBezTo>
                  <a:cubicBezTo>
                    <a:pt x="137" y="1432"/>
                    <a:pt x="142" y="1432"/>
                    <a:pt x="147" y="1430"/>
                  </a:cubicBezTo>
                  <a:cubicBezTo>
                    <a:pt x="183" y="1430"/>
                    <a:pt x="1063" y="954"/>
                    <a:pt x="1320" y="770"/>
                  </a:cubicBezTo>
                  <a:cubicBezTo>
                    <a:pt x="1760" y="624"/>
                    <a:pt x="1576" y="550"/>
                    <a:pt x="1576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4"/>
            <p:cNvSpPr/>
            <p:nvPr/>
          </p:nvSpPr>
          <p:spPr>
            <a:xfrm>
              <a:off x="3619629" y="2296514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4"/>
            <p:cNvSpPr/>
            <p:nvPr/>
          </p:nvSpPr>
          <p:spPr>
            <a:xfrm>
              <a:off x="3592164" y="2268087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0"/>
                  </a:moveTo>
                  <a:lnTo>
                    <a:pt x="1761" y="0"/>
                  </a:lnTo>
                  <a:lnTo>
                    <a:pt x="1761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3"/>
                  </a:lnTo>
                  <a:lnTo>
                    <a:pt x="331" y="1760"/>
                  </a:lnTo>
                  <a:lnTo>
                    <a:pt x="477" y="1137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4"/>
            <p:cNvSpPr/>
            <p:nvPr/>
          </p:nvSpPr>
          <p:spPr>
            <a:xfrm>
              <a:off x="3598047" y="227199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477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331" y="1724"/>
                    <a:pt x="1101" y="1467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4"/>
            <p:cNvSpPr/>
            <p:nvPr/>
          </p:nvSpPr>
          <p:spPr>
            <a:xfrm>
              <a:off x="3598047" y="2271991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4"/>
                  </a:moveTo>
                  <a:cubicBezTo>
                    <a:pt x="1" y="1614"/>
                    <a:pt x="184" y="807"/>
                    <a:pt x="331" y="697"/>
                  </a:cubicBezTo>
                  <a:cubicBezTo>
                    <a:pt x="514" y="477"/>
                    <a:pt x="1724" y="1"/>
                    <a:pt x="1724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724" y="1"/>
                  </a:lnTo>
                  <a:cubicBezTo>
                    <a:pt x="1724" y="1"/>
                    <a:pt x="514" y="477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11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4"/>
            <p:cNvSpPr/>
            <p:nvPr/>
          </p:nvSpPr>
          <p:spPr>
            <a:xfrm>
              <a:off x="3159818" y="2195534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7" y="0"/>
                  </a:moveTo>
                  <a:lnTo>
                    <a:pt x="1" y="1467"/>
                  </a:lnTo>
                  <a:lnTo>
                    <a:pt x="2347" y="2860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4"/>
            <p:cNvSpPr/>
            <p:nvPr/>
          </p:nvSpPr>
          <p:spPr>
            <a:xfrm>
              <a:off x="3224535" y="2197727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02"/>
                    <a:pt x="37" y="175"/>
                  </a:cubicBezTo>
                  <a:cubicBezTo>
                    <a:pt x="74" y="193"/>
                    <a:pt x="110" y="203"/>
                    <a:pt x="152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4"/>
            <p:cNvSpPr/>
            <p:nvPr/>
          </p:nvSpPr>
          <p:spPr>
            <a:xfrm>
              <a:off x="3224535" y="2199466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4"/>
            <p:cNvSpPr/>
            <p:nvPr/>
          </p:nvSpPr>
          <p:spPr>
            <a:xfrm>
              <a:off x="3224535" y="2196016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29"/>
                    <a:pt x="37" y="166"/>
                  </a:cubicBezTo>
                  <a:cubicBezTo>
                    <a:pt x="74" y="202"/>
                    <a:pt x="110" y="221"/>
                    <a:pt x="152" y="221"/>
                  </a:cubicBezTo>
                  <a:cubicBezTo>
                    <a:pt x="193" y="221"/>
                    <a:pt x="239" y="202"/>
                    <a:pt x="294" y="166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4"/>
            <p:cNvSpPr/>
            <p:nvPr/>
          </p:nvSpPr>
          <p:spPr>
            <a:xfrm>
              <a:off x="3224535" y="2195534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4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4"/>
            <p:cNvSpPr/>
            <p:nvPr/>
          </p:nvSpPr>
          <p:spPr>
            <a:xfrm>
              <a:off x="3224535" y="2196016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4" y="147"/>
                    <a:pt x="110" y="157"/>
                    <a:pt x="142" y="157"/>
                  </a:cubicBezTo>
                  <a:cubicBezTo>
                    <a:pt x="174" y="157"/>
                    <a:pt x="202" y="147"/>
                    <a:pt x="220" y="129"/>
                  </a:cubicBezTo>
                  <a:cubicBezTo>
                    <a:pt x="294" y="129"/>
                    <a:pt x="294" y="92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4"/>
            <p:cNvSpPr/>
            <p:nvPr/>
          </p:nvSpPr>
          <p:spPr>
            <a:xfrm>
              <a:off x="3226487" y="2195534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11" y="0"/>
                    <a:pt x="74" y="0"/>
                    <a:pt x="74" y="74"/>
                  </a:cubicBezTo>
                  <a:lnTo>
                    <a:pt x="1" y="74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4"/>
            <p:cNvSpPr/>
            <p:nvPr/>
          </p:nvSpPr>
          <p:spPr>
            <a:xfrm>
              <a:off x="3205895" y="2188662"/>
              <a:ext cx="22571" cy="10831"/>
            </a:xfrm>
            <a:custGeom>
              <a:avLst/>
              <a:gdLst/>
              <a:ahLst/>
              <a:cxnLst/>
              <a:rect l="l" t="t" r="r" b="b"/>
              <a:pathLst>
                <a:path w="844" h="405" extrusionOk="0">
                  <a:moveTo>
                    <a:pt x="820" y="388"/>
                  </a:moveTo>
                  <a:cubicBezTo>
                    <a:pt x="811" y="388"/>
                    <a:pt x="820" y="404"/>
                    <a:pt x="844" y="404"/>
                  </a:cubicBezTo>
                  <a:cubicBezTo>
                    <a:pt x="832" y="392"/>
                    <a:pt x="824" y="388"/>
                    <a:pt x="820" y="388"/>
                  </a:cubicBezTo>
                  <a:close/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1" y="331"/>
                    <a:pt x="771" y="331"/>
                  </a:cubicBezTo>
                  <a:lnTo>
                    <a:pt x="844" y="404"/>
                  </a:lnTo>
                  <a:lnTo>
                    <a:pt x="844" y="331"/>
                  </a:lnTo>
                  <a:cubicBezTo>
                    <a:pt x="844" y="257"/>
                    <a:pt x="844" y="221"/>
                    <a:pt x="771" y="221"/>
                  </a:cubicBezTo>
                  <a:cubicBezTo>
                    <a:pt x="734" y="221"/>
                    <a:pt x="697" y="184"/>
                    <a:pt x="624" y="147"/>
                  </a:cubicBezTo>
                  <a:cubicBezTo>
                    <a:pt x="514" y="74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4"/>
            <p:cNvSpPr/>
            <p:nvPr/>
          </p:nvSpPr>
          <p:spPr>
            <a:xfrm>
              <a:off x="3227476" y="2209253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4"/>
            <p:cNvSpPr/>
            <p:nvPr/>
          </p:nvSpPr>
          <p:spPr>
            <a:xfrm>
              <a:off x="3234323" y="2212195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60"/>
                    <a:pt x="148" y="1760"/>
                    <a:pt x="148" y="1760"/>
                  </a:cubicBezTo>
                  <a:cubicBezTo>
                    <a:pt x="294" y="1687"/>
                    <a:pt x="1064" y="1320"/>
                    <a:pt x="1064" y="1284"/>
                  </a:cubicBezTo>
                  <a:cubicBezTo>
                    <a:pt x="1101" y="1284"/>
                    <a:pt x="1431" y="74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4"/>
            <p:cNvSpPr/>
            <p:nvPr/>
          </p:nvSpPr>
          <p:spPr>
            <a:xfrm>
              <a:off x="3171585" y="218475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57" y="0"/>
                    <a:pt x="1394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4"/>
            <p:cNvSpPr/>
            <p:nvPr/>
          </p:nvSpPr>
          <p:spPr>
            <a:xfrm>
              <a:off x="3177468" y="2185720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331" y="1760"/>
                    <a:pt x="1064" y="1394"/>
                    <a:pt x="1064" y="1284"/>
                  </a:cubicBezTo>
                  <a:cubicBezTo>
                    <a:pt x="1137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4"/>
            <p:cNvSpPr/>
            <p:nvPr/>
          </p:nvSpPr>
          <p:spPr>
            <a:xfrm>
              <a:off x="3170622" y="2144563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6" y="37"/>
                    <a:pt x="1466" y="37"/>
                  </a:cubicBezTo>
                  <a:cubicBezTo>
                    <a:pt x="1466" y="220"/>
                    <a:pt x="1393" y="623"/>
                    <a:pt x="1320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6"/>
                  </a:lnTo>
                  <a:lnTo>
                    <a:pt x="880" y="1430"/>
                  </a:lnTo>
                  <a:lnTo>
                    <a:pt x="1246" y="1247"/>
                  </a:lnTo>
                  <a:lnTo>
                    <a:pt x="1393" y="1063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4"/>
            <p:cNvSpPr/>
            <p:nvPr/>
          </p:nvSpPr>
          <p:spPr>
            <a:xfrm>
              <a:off x="3161797" y="2139643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4"/>
            <p:cNvSpPr/>
            <p:nvPr/>
          </p:nvSpPr>
          <p:spPr>
            <a:xfrm>
              <a:off x="3168643" y="2143574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0"/>
                  </a:moveTo>
                  <a:cubicBezTo>
                    <a:pt x="1687" y="0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7" y="1723"/>
                    <a:pt x="1027" y="1467"/>
                    <a:pt x="1101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4"/>
            <p:cNvSpPr/>
            <p:nvPr/>
          </p:nvSpPr>
          <p:spPr>
            <a:xfrm>
              <a:off x="3166691" y="2143574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0" y="1723"/>
                  </a:moveTo>
                  <a:cubicBezTo>
                    <a:pt x="0" y="1577"/>
                    <a:pt x="184" y="807"/>
                    <a:pt x="330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lnTo>
                    <a:pt x="110" y="1723"/>
                  </a:lnTo>
                  <a:cubicBezTo>
                    <a:pt x="147" y="1723"/>
                    <a:pt x="110" y="1723"/>
                    <a:pt x="110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4"/>
            <p:cNvSpPr/>
            <p:nvPr/>
          </p:nvSpPr>
          <p:spPr>
            <a:xfrm>
              <a:off x="3171585" y="2144563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20"/>
                  </a:moveTo>
                  <a:cubicBezTo>
                    <a:pt x="991" y="1320"/>
                    <a:pt x="1357" y="1173"/>
                    <a:pt x="1430" y="953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23"/>
                    <a:pt x="1430" y="917"/>
                  </a:cubicBezTo>
                  <a:cubicBezTo>
                    <a:pt x="1357" y="1173"/>
                    <a:pt x="917" y="1320"/>
                    <a:pt x="991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91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4"/>
            <p:cNvSpPr/>
            <p:nvPr/>
          </p:nvSpPr>
          <p:spPr>
            <a:xfrm>
              <a:off x="3196108" y="2172990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13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34"/>
            <p:cNvSpPr/>
            <p:nvPr/>
          </p:nvSpPr>
          <p:spPr>
            <a:xfrm>
              <a:off x="3153935" y="209260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73"/>
                  </a:moveTo>
                  <a:cubicBezTo>
                    <a:pt x="2787" y="73"/>
                    <a:pt x="2787" y="0"/>
                    <a:pt x="2787" y="73"/>
                  </a:cubicBezTo>
                  <a:lnTo>
                    <a:pt x="2787" y="73"/>
                  </a:lnTo>
                  <a:lnTo>
                    <a:pt x="2787" y="73"/>
                  </a:lnTo>
                  <a:cubicBezTo>
                    <a:pt x="2714" y="0"/>
                    <a:pt x="2604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3"/>
                    <a:pt x="2310" y="1466"/>
                    <a:pt x="2090" y="2273"/>
                  </a:cubicBezTo>
                  <a:cubicBezTo>
                    <a:pt x="1944" y="2676"/>
                    <a:pt x="1870" y="3006"/>
                    <a:pt x="1870" y="3006"/>
                  </a:cubicBezTo>
                  <a:cubicBezTo>
                    <a:pt x="1724" y="3116"/>
                    <a:pt x="294" y="3483"/>
                    <a:pt x="74" y="3739"/>
                  </a:cubicBezTo>
                  <a:lnTo>
                    <a:pt x="74" y="3739"/>
                  </a:lnTo>
                  <a:cubicBezTo>
                    <a:pt x="37" y="3776"/>
                    <a:pt x="1" y="3849"/>
                    <a:pt x="1" y="3959"/>
                  </a:cubicBezTo>
                  <a:cubicBezTo>
                    <a:pt x="1" y="3996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09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7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4"/>
            <p:cNvSpPr/>
            <p:nvPr/>
          </p:nvSpPr>
          <p:spPr>
            <a:xfrm>
              <a:off x="3209826" y="2124934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77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4"/>
                    <a:pt x="110" y="3704"/>
                  </a:cubicBezTo>
                  <a:lnTo>
                    <a:pt x="110" y="3704"/>
                  </a:lnTo>
                  <a:cubicBezTo>
                    <a:pt x="37" y="3740"/>
                    <a:pt x="0" y="3850"/>
                    <a:pt x="0" y="3924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4"/>
                  </a:cubicBezTo>
                  <a:cubicBezTo>
                    <a:pt x="1137" y="3777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1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4"/>
            <p:cNvSpPr/>
            <p:nvPr/>
          </p:nvSpPr>
          <p:spPr>
            <a:xfrm>
              <a:off x="3259835" y="2125763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66"/>
                    <a:pt x="477" y="1473"/>
                    <a:pt x="220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253"/>
                    <a:pt x="953" y="116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4"/>
            <p:cNvSpPr/>
            <p:nvPr/>
          </p:nvSpPr>
          <p:spPr>
            <a:xfrm>
              <a:off x="3209826" y="2204359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0"/>
                  </a:moveTo>
                  <a:lnTo>
                    <a:pt x="1864" y="12"/>
                  </a:lnTo>
                  <a:lnTo>
                    <a:pt x="1864" y="12"/>
                  </a:lnTo>
                  <a:cubicBezTo>
                    <a:pt x="1867" y="8"/>
                    <a:pt x="1869" y="4"/>
                    <a:pt x="1870" y="0"/>
                  </a:cubicBezTo>
                  <a:close/>
                  <a:moveTo>
                    <a:pt x="1864" y="12"/>
                  </a:moveTo>
                  <a:lnTo>
                    <a:pt x="1864" y="12"/>
                  </a:lnTo>
                  <a:cubicBezTo>
                    <a:pt x="1742" y="196"/>
                    <a:pt x="470" y="482"/>
                    <a:pt x="147" y="734"/>
                  </a:cubicBezTo>
                  <a:lnTo>
                    <a:pt x="74" y="770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2"/>
                    <a:pt x="133" y="1432"/>
                  </a:cubicBezTo>
                  <a:cubicBezTo>
                    <a:pt x="138" y="1432"/>
                    <a:pt x="142" y="1432"/>
                    <a:pt x="147" y="1430"/>
                  </a:cubicBezTo>
                  <a:cubicBezTo>
                    <a:pt x="184" y="1430"/>
                    <a:pt x="1064" y="954"/>
                    <a:pt x="1320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864" y="12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4"/>
            <p:cNvSpPr/>
            <p:nvPr/>
          </p:nvSpPr>
          <p:spPr>
            <a:xfrm>
              <a:off x="3252962" y="2205322"/>
              <a:ext cx="20618" cy="16714"/>
            </a:xfrm>
            <a:custGeom>
              <a:avLst/>
              <a:gdLst/>
              <a:ahLst/>
              <a:cxnLst/>
              <a:rect l="l" t="t" r="r" b="b"/>
              <a:pathLst>
                <a:path w="771" h="625" extrusionOk="0">
                  <a:moveTo>
                    <a:pt x="330" y="1"/>
                  </a:moveTo>
                  <a:lnTo>
                    <a:pt x="0" y="551"/>
                  </a:lnTo>
                  <a:lnTo>
                    <a:pt x="0" y="624"/>
                  </a:lnTo>
                  <a:lnTo>
                    <a:pt x="624" y="258"/>
                  </a:lnTo>
                  <a:cubicBezTo>
                    <a:pt x="624" y="258"/>
                    <a:pt x="770" y="111"/>
                    <a:pt x="770" y="74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4"/>
            <p:cNvSpPr/>
            <p:nvPr/>
          </p:nvSpPr>
          <p:spPr>
            <a:xfrm>
              <a:off x="3225524" y="2175932"/>
              <a:ext cx="53940" cy="52950"/>
            </a:xfrm>
            <a:custGeom>
              <a:avLst/>
              <a:gdLst/>
              <a:ahLst/>
              <a:cxnLst/>
              <a:rect l="l" t="t" r="r" b="b"/>
              <a:pathLst>
                <a:path w="2017" h="1980" extrusionOk="0">
                  <a:moveTo>
                    <a:pt x="1760" y="74"/>
                  </a:moveTo>
                  <a:lnTo>
                    <a:pt x="1760" y="74"/>
                  </a:lnTo>
                  <a:cubicBezTo>
                    <a:pt x="1760" y="0"/>
                    <a:pt x="1723" y="0"/>
                    <a:pt x="1760" y="74"/>
                  </a:cubicBezTo>
                  <a:cubicBezTo>
                    <a:pt x="1723" y="74"/>
                    <a:pt x="513" y="550"/>
                    <a:pt x="330" y="733"/>
                  </a:cubicBezTo>
                  <a:cubicBezTo>
                    <a:pt x="183" y="880"/>
                    <a:pt x="0" y="1650"/>
                    <a:pt x="110" y="1797"/>
                  </a:cubicBezTo>
                  <a:lnTo>
                    <a:pt x="147" y="1833"/>
                  </a:lnTo>
                  <a:lnTo>
                    <a:pt x="147" y="1833"/>
                  </a:lnTo>
                  <a:lnTo>
                    <a:pt x="367" y="1980"/>
                  </a:lnTo>
                  <a:lnTo>
                    <a:pt x="330" y="1797"/>
                  </a:lnTo>
                  <a:lnTo>
                    <a:pt x="477" y="1210"/>
                  </a:lnTo>
                  <a:lnTo>
                    <a:pt x="660" y="880"/>
                  </a:lnTo>
                  <a:lnTo>
                    <a:pt x="2016" y="1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4"/>
            <p:cNvSpPr/>
            <p:nvPr/>
          </p:nvSpPr>
          <p:spPr>
            <a:xfrm>
              <a:off x="3232370" y="217983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47" y="844"/>
                    <a:pt x="1" y="1614"/>
                    <a:pt x="74" y="1761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4"/>
            <p:cNvSpPr/>
            <p:nvPr/>
          </p:nvSpPr>
          <p:spPr>
            <a:xfrm>
              <a:off x="3232370" y="2179837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1"/>
                  </a:moveTo>
                  <a:cubicBezTo>
                    <a:pt x="1" y="1614"/>
                    <a:pt x="147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11" y="844"/>
                    <a:pt x="1" y="1614"/>
                    <a:pt x="74" y="1761"/>
                  </a:cubicBezTo>
                  <a:lnTo>
                    <a:pt x="74" y="1761"/>
                  </a:lnTo>
                  <a:cubicBezTo>
                    <a:pt x="74" y="1797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4"/>
            <p:cNvSpPr/>
            <p:nvPr/>
          </p:nvSpPr>
          <p:spPr>
            <a:xfrm>
              <a:off x="3222583" y="2232787"/>
              <a:ext cx="133338" cy="75521"/>
            </a:xfrm>
            <a:custGeom>
              <a:avLst/>
              <a:gdLst/>
              <a:ahLst/>
              <a:cxnLst/>
              <a:rect l="l" t="t" r="r" b="b"/>
              <a:pathLst>
                <a:path w="4986" h="2824" extrusionOk="0">
                  <a:moveTo>
                    <a:pt x="2603" y="0"/>
                  </a:moveTo>
                  <a:lnTo>
                    <a:pt x="0" y="1467"/>
                  </a:lnTo>
                  <a:lnTo>
                    <a:pt x="2346" y="2823"/>
                  </a:lnTo>
                  <a:lnTo>
                    <a:pt x="4986" y="1320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4"/>
            <p:cNvSpPr/>
            <p:nvPr/>
          </p:nvSpPr>
          <p:spPr>
            <a:xfrm>
              <a:off x="3287273" y="2234017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6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4"/>
            <p:cNvSpPr/>
            <p:nvPr/>
          </p:nvSpPr>
          <p:spPr>
            <a:xfrm>
              <a:off x="3288262" y="2236718"/>
              <a:ext cx="7862" cy="27"/>
            </a:xfrm>
            <a:custGeom>
              <a:avLst/>
              <a:gdLst/>
              <a:ahLst/>
              <a:cxnLst/>
              <a:rect l="l" t="t" r="r" b="b"/>
              <a:pathLst>
                <a:path w="294" h="1" extrusionOk="0">
                  <a:moveTo>
                    <a:pt x="0" y="0"/>
                  </a:moveTo>
                  <a:lnTo>
                    <a:pt x="0" y="0"/>
                  </a:lnTo>
                  <a:lnTo>
                    <a:pt x="294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4"/>
            <p:cNvSpPr/>
            <p:nvPr/>
          </p:nvSpPr>
          <p:spPr>
            <a:xfrm>
              <a:off x="3287273" y="2233027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16" y="1"/>
                  </a:moveTo>
                  <a:cubicBezTo>
                    <a:pt x="175" y="1"/>
                    <a:pt x="129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65"/>
                    <a:pt x="331" y="28"/>
                  </a:cubicBezTo>
                  <a:cubicBezTo>
                    <a:pt x="294" y="10"/>
                    <a:pt x="257" y="1"/>
                    <a:pt x="21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4"/>
            <p:cNvSpPr/>
            <p:nvPr/>
          </p:nvSpPr>
          <p:spPr>
            <a:xfrm>
              <a:off x="3288262" y="2232787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31" y="123"/>
                    <a:pt x="228" y="123"/>
                  </a:cubicBezTo>
                  <a:cubicBezTo>
                    <a:pt x="277" y="123"/>
                    <a:pt x="318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4"/>
            <p:cNvSpPr/>
            <p:nvPr/>
          </p:nvSpPr>
          <p:spPr>
            <a:xfrm>
              <a:off x="3288262" y="2233027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2" y="1"/>
                  </a:moveTo>
                  <a:cubicBezTo>
                    <a:pt x="110" y="1"/>
                    <a:pt x="74" y="10"/>
                    <a:pt x="37" y="28"/>
                  </a:cubicBezTo>
                  <a:cubicBezTo>
                    <a:pt x="0" y="65"/>
                    <a:pt x="0" y="65"/>
                    <a:pt x="37" y="101"/>
                  </a:cubicBezTo>
                  <a:cubicBezTo>
                    <a:pt x="74" y="138"/>
                    <a:pt x="110" y="156"/>
                    <a:pt x="142" y="156"/>
                  </a:cubicBezTo>
                  <a:cubicBezTo>
                    <a:pt x="174" y="156"/>
                    <a:pt x="202" y="138"/>
                    <a:pt x="220" y="101"/>
                  </a:cubicBezTo>
                  <a:cubicBezTo>
                    <a:pt x="294" y="65"/>
                    <a:pt x="294" y="65"/>
                    <a:pt x="220" y="28"/>
                  </a:cubicBezTo>
                  <a:cubicBezTo>
                    <a:pt x="202" y="10"/>
                    <a:pt x="174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4"/>
            <p:cNvSpPr/>
            <p:nvPr/>
          </p:nvSpPr>
          <p:spPr>
            <a:xfrm>
              <a:off x="3291204" y="2232787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10"/>
                  </a:lnTo>
                  <a:lnTo>
                    <a:pt x="110" y="110"/>
                  </a:lnTo>
                  <a:lnTo>
                    <a:pt x="110" y="7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34"/>
            <p:cNvSpPr/>
            <p:nvPr/>
          </p:nvSpPr>
          <p:spPr>
            <a:xfrm>
              <a:off x="3269623" y="2224951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4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57"/>
                    <a:pt x="771" y="257"/>
                  </a:cubicBezTo>
                  <a:cubicBezTo>
                    <a:pt x="734" y="257"/>
                    <a:pt x="697" y="184"/>
                    <a:pt x="587" y="147"/>
                  </a:cubicBezTo>
                  <a:cubicBezTo>
                    <a:pt x="514" y="110"/>
                    <a:pt x="367" y="74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34"/>
            <p:cNvSpPr/>
            <p:nvPr/>
          </p:nvSpPr>
          <p:spPr>
            <a:xfrm>
              <a:off x="3291204" y="2246506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4"/>
            <p:cNvSpPr/>
            <p:nvPr/>
          </p:nvSpPr>
          <p:spPr>
            <a:xfrm>
              <a:off x="3298050" y="224749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613"/>
                    <a:pt x="74" y="1723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23"/>
                    <a:pt x="1064" y="1357"/>
                    <a:pt x="1064" y="1283"/>
                  </a:cubicBezTo>
                  <a:cubicBezTo>
                    <a:pt x="1101" y="1283"/>
                    <a:pt x="1431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4"/>
            <p:cNvSpPr/>
            <p:nvPr/>
          </p:nvSpPr>
          <p:spPr>
            <a:xfrm>
              <a:off x="3235312" y="222200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57" y="0"/>
                    <a:pt x="1357" y="0"/>
                    <a:pt x="1394" y="0"/>
                  </a:cubicBezTo>
                  <a:cubicBezTo>
                    <a:pt x="1357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27"/>
                  </a:lnTo>
                  <a:lnTo>
                    <a:pt x="441" y="733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34"/>
            <p:cNvSpPr/>
            <p:nvPr/>
          </p:nvSpPr>
          <p:spPr>
            <a:xfrm>
              <a:off x="3242185" y="2222972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614"/>
                    <a:pt x="74" y="1724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4"/>
            <p:cNvSpPr/>
            <p:nvPr/>
          </p:nvSpPr>
          <p:spPr>
            <a:xfrm>
              <a:off x="3234323" y="2180826"/>
              <a:ext cx="40247" cy="46104"/>
            </a:xfrm>
            <a:custGeom>
              <a:avLst/>
              <a:gdLst/>
              <a:ahLst/>
              <a:cxnLst/>
              <a:rect l="l" t="t" r="r" b="b"/>
              <a:pathLst>
                <a:path w="1505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21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4"/>
            <p:cNvSpPr/>
            <p:nvPr/>
          </p:nvSpPr>
          <p:spPr>
            <a:xfrm>
              <a:off x="3224535" y="217593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3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4"/>
            <p:cNvSpPr/>
            <p:nvPr/>
          </p:nvSpPr>
          <p:spPr>
            <a:xfrm>
              <a:off x="3230418" y="217983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61"/>
                    <a:pt x="1100" y="1467"/>
                    <a:pt x="1100" y="1467"/>
                  </a:cubicBezTo>
                  <a:cubicBezTo>
                    <a:pt x="1137" y="1467"/>
                    <a:pt x="1540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4"/>
            <p:cNvSpPr/>
            <p:nvPr/>
          </p:nvSpPr>
          <p:spPr>
            <a:xfrm>
              <a:off x="3230418" y="2179837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1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4"/>
            <p:cNvSpPr/>
            <p:nvPr/>
          </p:nvSpPr>
          <p:spPr>
            <a:xfrm>
              <a:off x="3234323" y="2180826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74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14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4"/>
            <p:cNvSpPr/>
            <p:nvPr/>
          </p:nvSpPr>
          <p:spPr>
            <a:xfrm>
              <a:off x="3258845" y="2209253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34"/>
            <p:cNvSpPr/>
            <p:nvPr/>
          </p:nvSpPr>
          <p:spPr>
            <a:xfrm>
              <a:off x="3217662" y="2129855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87" y="0"/>
                    <a:pt x="2750" y="0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14" y="0"/>
                    <a:pt x="2604" y="37"/>
                    <a:pt x="2530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6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6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49"/>
                    <a:pt x="1" y="3923"/>
                  </a:cubicBezTo>
                  <a:cubicBezTo>
                    <a:pt x="1" y="3959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7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34"/>
            <p:cNvSpPr/>
            <p:nvPr/>
          </p:nvSpPr>
          <p:spPr>
            <a:xfrm>
              <a:off x="3273554" y="2161224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110"/>
                  </a:moveTo>
                  <a:cubicBezTo>
                    <a:pt x="2787" y="0"/>
                    <a:pt x="2677" y="74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127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4"/>
            <p:cNvSpPr/>
            <p:nvPr/>
          </p:nvSpPr>
          <p:spPr>
            <a:xfrm>
              <a:off x="3323562" y="2162614"/>
              <a:ext cx="26475" cy="84907"/>
            </a:xfrm>
            <a:custGeom>
              <a:avLst/>
              <a:gdLst/>
              <a:ahLst/>
              <a:cxnLst/>
              <a:rect l="l" t="t" r="r" b="b"/>
              <a:pathLst>
                <a:path w="990" h="3175" extrusionOk="0">
                  <a:moveTo>
                    <a:pt x="933" y="0"/>
                  </a:moveTo>
                  <a:cubicBezTo>
                    <a:pt x="880" y="0"/>
                    <a:pt x="800" y="36"/>
                    <a:pt x="733" y="58"/>
                  </a:cubicBezTo>
                  <a:lnTo>
                    <a:pt x="623" y="205"/>
                  </a:lnTo>
                  <a:lnTo>
                    <a:pt x="623" y="315"/>
                  </a:lnTo>
                  <a:cubicBezTo>
                    <a:pt x="550" y="645"/>
                    <a:pt x="477" y="1488"/>
                    <a:pt x="257" y="2221"/>
                  </a:cubicBezTo>
                  <a:cubicBezTo>
                    <a:pt x="110" y="2624"/>
                    <a:pt x="0" y="2954"/>
                    <a:pt x="0" y="2954"/>
                  </a:cubicBezTo>
                  <a:lnTo>
                    <a:pt x="330" y="3174"/>
                  </a:lnTo>
                  <a:lnTo>
                    <a:pt x="477" y="2991"/>
                  </a:lnTo>
                  <a:cubicBezTo>
                    <a:pt x="477" y="2991"/>
                    <a:pt x="513" y="2588"/>
                    <a:pt x="697" y="1891"/>
                  </a:cubicBezTo>
                  <a:cubicBezTo>
                    <a:pt x="880" y="1231"/>
                    <a:pt x="990" y="95"/>
                    <a:pt x="990" y="58"/>
                  </a:cubicBezTo>
                  <a:cubicBezTo>
                    <a:pt x="990" y="15"/>
                    <a:pt x="967" y="0"/>
                    <a:pt x="93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4"/>
            <p:cNvSpPr/>
            <p:nvPr/>
          </p:nvSpPr>
          <p:spPr>
            <a:xfrm>
              <a:off x="3273554" y="2241612"/>
              <a:ext cx="50035" cy="37493"/>
            </a:xfrm>
            <a:custGeom>
              <a:avLst/>
              <a:gdLst/>
              <a:ahLst/>
              <a:cxnLst/>
              <a:rect l="l" t="t" r="r" b="b"/>
              <a:pathLst>
                <a:path w="1871" h="1402" extrusionOk="0">
                  <a:moveTo>
                    <a:pt x="1870" y="0"/>
                  </a:moveTo>
                  <a:cubicBezTo>
                    <a:pt x="1760" y="184"/>
                    <a:pt x="440" y="440"/>
                    <a:pt x="147" y="734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4"/>
                  </a:cubicBezTo>
                  <a:cubicBezTo>
                    <a:pt x="184" y="1394"/>
                    <a:pt x="1064" y="954"/>
                    <a:pt x="1320" y="770"/>
                  </a:cubicBezTo>
                  <a:cubicBezTo>
                    <a:pt x="1760" y="624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4"/>
            <p:cNvSpPr/>
            <p:nvPr/>
          </p:nvSpPr>
          <p:spPr>
            <a:xfrm>
              <a:off x="3316689" y="224161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4"/>
            <p:cNvSpPr/>
            <p:nvPr/>
          </p:nvSpPr>
          <p:spPr>
            <a:xfrm>
              <a:off x="3289225" y="2213184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687" y="0"/>
                    <a:pt x="1687" y="0"/>
                    <a:pt x="1761" y="0"/>
                  </a:cubicBez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07"/>
                  </a:lnTo>
                  <a:lnTo>
                    <a:pt x="331" y="1723"/>
                  </a:lnTo>
                  <a:lnTo>
                    <a:pt x="478" y="1137"/>
                  </a:lnTo>
                  <a:lnTo>
                    <a:pt x="661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4"/>
            <p:cNvSpPr/>
            <p:nvPr/>
          </p:nvSpPr>
          <p:spPr>
            <a:xfrm>
              <a:off x="3296098" y="2217089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477" y="478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cubicBezTo>
                    <a:pt x="74" y="1761"/>
                    <a:pt x="111" y="1761"/>
                    <a:pt x="111" y="1761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4"/>
            <p:cNvSpPr/>
            <p:nvPr/>
          </p:nvSpPr>
          <p:spPr>
            <a:xfrm>
              <a:off x="3294146" y="2217089"/>
              <a:ext cx="48056" cy="46104"/>
            </a:xfrm>
            <a:custGeom>
              <a:avLst/>
              <a:gdLst/>
              <a:ahLst/>
              <a:cxnLst/>
              <a:rect l="l" t="t" r="r" b="b"/>
              <a:pathLst>
                <a:path w="1797" h="1724" extrusionOk="0">
                  <a:moveTo>
                    <a:pt x="147" y="1724"/>
                  </a:moveTo>
                  <a:cubicBezTo>
                    <a:pt x="74" y="1577"/>
                    <a:pt x="220" y="807"/>
                    <a:pt x="367" y="661"/>
                  </a:cubicBezTo>
                  <a:cubicBezTo>
                    <a:pt x="550" y="478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478"/>
                    <a:pt x="367" y="661"/>
                  </a:cubicBezTo>
                  <a:cubicBezTo>
                    <a:pt x="184" y="807"/>
                    <a:pt x="0" y="1577"/>
                    <a:pt x="147" y="1724"/>
                  </a:cubicBezTo>
                  <a:cubicBezTo>
                    <a:pt x="110" y="1724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4"/>
            <p:cNvSpPr/>
            <p:nvPr/>
          </p:nvSpPr>
          <p:spPr>
            <a:xfrm>
              <a:off x="3357873" y="2311222"/>
              <a:ext cx="134328" cy="75521"/>
            </a:xfrm>
            <a:custGeom>
              <a:avLst/>
              <a:gdLst/>
              <a:ahLst/>
              <a:cxnLst/>
              <a:rect l="l" t="t" r="r" b="b"/>
              <a:pathLst>
                <a:path w="5023" h="2824" extrusionOk="0">
                  <a:moveTo>
                    <a:pt x="2640" y="0"/>
                  </a:moveTo>
                  <a:lnTo>
                    <a:pt x="0" y="1467"/>
                  </a:lnTo>
                  <a:lnTo>
                    <a:pt x="2383" y="2823"/>
                  </a:lnTo>
                  <a:lnTo>
                    <a:pt x="5023" y="1357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34"/>
            <p:cNvSpPr/>
            <p:nvPr/>
          </p:nvSpPr>
          <p:spPr>
            <a:xfrm>
              <a:off x="3424542" y="2312453"/>
              <a:ext cx="8825" cy="5402"/>
            </a:xfrm>
            <a:custGeom>
              <a:avLst/>
              <a:gdLst/>
              <a:ahLst/>
              <a:cxnLst/>
              <a:rect l="l" t="t" r="r" b="b"/>
              <a:pathLst>
                <a:path w="330" h="202" extrusionOk="0">
                  <a:moveTo>
                    <a:pt x="174" y="0"/>
                  </a:moveTo>
                  <a:cubicBezTo>
                    <a:pt x="137" y="0"/>
                    <a:pt x="92" y="9"/>
                    <a:pt x="37" y="28"/>
                  </a:cubicBezTo>
                  <a:cubicBezTo>
                    <a:pt x="0" y="101"/>
                    <a:pt x="0" y="138"/>
                    <a:pt x="37" y="174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4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9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34"/>
            <p:cNvSpPr/>
            <p:nvPr/>
          </p:nvSpPr>
          <p:spPr>
            <a:xfrm>
              <a:off x="3424542" y="2315127"/>
              <a:ext cx="6873" cy="27"/>
            </a:xfrm>
            <a:custGeom>
              <a:avLst/>
              <a:gdLst/>
              <a:ahLst/>
              <a:cxnLst/>
              <a:rect l="l" t="t" r="r" b="b"/>
              <a:pathLst>
                <a:path w="257" h="1" extrusionOk="0">
                  <a:moveTo>
                    <a:pt x="0" y="1"/>
                  </a:moveTo>
                  <a:lnTo>
                    <a:pt x="0" y="1"/>
                  </a:lnTo>
                  <a:lnTo>
                    <a:pt x="257" y="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4"/>
            <p:cNvSpPr/>
            <p:nvPr/>
          </p:nvSpPr>
          <p:spPr>
            <a:xfrm>
              <a:off x="3424542" y="2311463"/>
              <a:ext cx="8825" cy="5429"/>
            </a:xfrm>
            <a:custGeom>
              <a:avLst/>
              <a:gdLst/>
              <a:ahLst/>
              <a:cxnLst/>
              <a:rect l="l" t="t" r="r" b="b"/>
              <a:pathLst>
                <a:path w="330" h="203" extrusionOk="0">
                  <a:moveTo>
                    <a:pt x="174" y="0"/>
                  </a:moveTo>
                  <a:cubicBezTo>
                    <a:pt x="137" y="0"/>
                    <a:pt x="92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65"/>
                    <a:pt x="257" y="28"/>
                  </a:cubicBezTo>
                  <a:cubicBezTo>
                    <a:pt x="238" y="10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4"/>
            <p:cNvSpPr/>
            <p:nvPr/>
          </p:nvSpPr>
          <p:spPr>
            <a:xfrm>
              <a:off x="3424542" y="2311222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14" y="123"/>
                    <a:pt x="201" y="123"/>
                  </a:cubicBezTo>
                  <a:cubicBezTo>
                    <a:pt x="244" y="123"/>
                    <a:pt x="281" y="110"/>
                    <a:pt x="293" y="74"/>
                  </a:cubicBezTo>
                  <a:cubicBezTo>
                    <a:pt x="293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34"/>
            <p:cNvSpPr/>
            <p:nvPr/>
          </p:nvSpPr>
          <p:spPr>
            <a:xfrm>
              <a:off x="3424542" y="2311463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0"/>
                  </a:moveTo>
                  <a:cubicBezTo>
                    <a:pt x="92" y="0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38"/>
                    <a:pt x="257" y="65"/>
                    <a:pt x="220" y="28"/>
                  </a:cubicBezTo>
                  <a:cubicBezTo>
                    <a:pt x="202" y="10"/>
                    <a:pt x="165" y="0"/>
                    <a:pt x="12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34"/>
            <p:cNvSpPr/>
            <p:nvPr/>
          </p:nvSpPr>
          <p:spPr>
            <a:xfrm>
              <a:off x="3426494" y="2311222"/>
              <a:ext cx="3931" cy="3931"/>
            </a:xfrm>
            <a:custGeom>
              <a:avLst/>
              <a:gdLst/>
              <a:ahLst/>
              <a:cxnLst/>
              <a:rect l="l" t="t" r="r" b="b"/>
              <a:pathLst>
                <a:path w="147" h="147" extrusionOk="0">
                  <a:moveTo>
                    <a:pt x="147" y="0"/>
                  </a:moveTo>
                  <a:cubicBezTo>
                    <a:pt x="110" y="0"/>
                    <a:pt x="74" y="0"/>
                    <a:pt x="74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4"/>
            <p:cNvSpPr/>
            <p:nvPr/>
          </p:nvSpPr>
          <p:spPr>
            <a:xfrm>
              <a:off x="3405902" y="2303387"/>
              <a:ext cx="22571" cy="11767"/>
            </a:xfrm>
            <a:custGeom>
              <a:avLst/>
              <a:gdLst/>
              <a:ahLst/>
              <a:cxnLst/>
              <a:rect l="l" t="t" r="r" b="b"/>
              <a:pathLst>
                <a:path w="844" h="440" extrusionOk="0">
                  <a:moveTo>
                    <a:pt x="795" y="407"/>
                  </a:moveTo>
                  <a:cubicBezTo>
                    <a:pt x="778" y="407"/>
                    <a:pt x="795" y="440"/>
                    <a:pt x="844" y="440"/>
                  </a:cubicBezTo>
                  <a:cubicBezTo>
                    <a:pt x="819" y="416"/>
                    <a:pt x="803" y="407"/>
                    <a:pt x="795" y="407"/>
                  </a:cubicBezTo>
                  <a:close/>
                  <a:moveTo>
                    <a:pt x="294" y="0"/>
                  </a:moveTo>
                  <a:cubicBezTo>
                    <a:pt x="184" y="0"/>
                    <a:pt x="74" y="0"/>
                    <a:pt x="0" y="73"/>
                  </a:cubicBezTo>
                  <a:cubicBezTo>
                    <a:pt x="44" y="59"/>
                    <a:pt x="88" y="53"/>
                    <a:pt x="134" y="53"/>
                  </a:cubicBezTo>
                  <a:cubicBezTo>
                    <a:pt x="438" y="53"/>
                    <a:pt x="770" y="330"/>
                    <a:pt x="770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57"/>
                    <a:pt x="770" y="257"/>
                  </a:cubicBezTo>
                  <a:cubicBezTo>
                    <a:pt x="734" y="257"/>
                    <a:pt x="697" y="183"/>
                    <a:pt x="587" y="147"/>
                  </a:cubicBezTo>
                  <a:cubicBezTo>
                    <a:pt x="514" y="110"/>
                    <a:pt x="367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4"/>
            <p:cNvSpPr/>
            <p:nvPr/>
          </p:nvSpPr>
          <p:spPr>
            <a:xfrm>
              <a:off x="3426494" y="232494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lnTo>
                    <a:pt x="1393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4"/>
            <p:cNvSpPr/>
            <p:nvPr/>
          </p:nvSpPr>
          <p:spPr>
            <a:xfrm>
              <a:off x="3434330" y="2326894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1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687"/>
                    <a:pt x="1064" y="1321"/>
                    <a:pt x="1064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4"/>
            <p:cNvSpPr/>
            <p:nvPr/>
          </p:nvSpPr>
          <p:spPr>
            <a:xfrm>
              <a:off x="3371592" y="230044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0" y="0"/>
                    <a:pt x="1320" y="0"/>
                    <a:pt x="1357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74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3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34"/>
            <p:cNvSpPr/>
            <p:nvPr/>
          </p:nvSpPr>
          <p:spPr>
            <a:xfrm>
              <a:off x="3377475" y="2301408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34"/>
            <p:cNvSpPr/>
            <p:nvPr/>
          </p:nvSpPr>
          <p:spPr>
            <a:xfrm>
              <a:off x="3370602" y="2259262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0"/>
                    <a:pt x="1320" y="917"/>
                  </a:cubicBezTo>
                  <a:cubicBezTo>
                    <a:pt x="1284" y="1173"/>
                    <a:pt x="917" y="1283"/>
                    <a:pt x="881" y="1283"/>
                  </a:cubicBezTo>
                  <a:cubicBezTo>
                    <a:pt x="881" y="1283"/>
                    <a:pt x="221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4"/>
            <p:cNvSpPr/>
            <p:nvPr/>
          </p:nvSpPr>
          <p:spPr>
            <a:xfrm>
              <a:off x="3360815" y="2254368"/>
              <a:ext cx="53940" cy="51961"/>
            </a:xfrm>
            <a:custGeom>
              <a:avLst/>
              <a:gdLst/>
              <a:ahLst/>
              <a:cxnLst/>
              <a:rect l="l" t="t" r="r" b="b"/>
              <a:pathLst>
                <a:path w="2017" h="1943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6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4"/>
            <p:cNvSpPr/>
            <p:nvPr/>
          </p:nvSpPr>
          <p:spPr>
            <a:xfrm>
              <a:off x="3366698" y="225827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1"/>
                  </a:move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4"/>
            <p:cNvSpPr/>
            <p:nvPr/>
          </p:nvSpPr>
          <p:spPr>
            <a:xfrm>
              <a:off x="3366698" y="2258272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6" y="1"/>
                    <a:pt x="1686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6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4"/>
            <p:cNvSpPr/>
            <p:nvPr/>
          </p:nvSpPr>
          <p:spPr>
            <a:xfrm>
              <a:off x="3370602" y="2259262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57"/>
                  </a:moveTo>
                  <a:cubicBezTo>
                    <a:pt x="954" y="1357"/>
                    <a:pt x="1320" y="1210"/>
                    <a:pt x="1394" y="953"/>
                  </a:cubicBezTo>
                  <a:cubicBezTo>
                    <a:pt x="1504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60"/>
                    <a:pt x="1394" y="917"/>
                  </a:cubicBezTo>
                  <a:cubicBezTo>
                    <a:pt x="1320" y="1210"/>
                    <a:pt x="954" y="1357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4"/>
            <p:cNvSpPr/>
            <p:nvPr/>
          </p:nvSpPr>
          <p:spPr>
            <a:xfrm>
              <a:off x="3395125" y="2287689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4"/>
            <p:cNvSpPr/>
            <p:nvPr/>
          </p:nvSpPr>
          <p:spPr>
            <a:xfrm>
              <a:off x="3352952" y="2208264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824" y="38"/>
                  </a:moveTo>
                  <a:cubicBezTo>
                    <a:pt x="2824" y="38"/>
                    <a:pt x="2750" y="1"/>
                    <a:pt x="2824" y="38"/>
                  </a:cubicBezTo>
                  <a:lnTo>
                    <a:pt x="2824" y="38"/>
                  </a:lnTo>
                  <a:lnTo>
                    <a:pt x="2824" y="38"/>
                  </a:lnTo>
                  <a:cubicBezTo>
                    <a:pt x="2750" y="1"/>
                    <a:pt x="2640" y="38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8"/>
                    <a:pt x="2347" y="1467"/>
                    <a:pt x="2127" y="2237"/>
                  </a:cubicBezTo>
                  <a:cubicBezTo>
                    <a:pt x="1980" y="2641"/>
                    <a:pt x="1907" y="2970"/>
                    <a:pt x="1907" y="2970"/>
                  </a:cubicBezTo>
                  <a:cubicBezTo>
                    <a:pt x="1761" y="3117"/>
                    <a:pt x="331" y="3484"/>
                    <a:pt x="111" y="3704"/>
                  </a:cubicBezTo>
                  <a:lnTo>
                    <a:pt x="111" y="3704"/>
                  </a:lnTo>
                  <a:cubicBezTo>
                    <a:pt x="74" y="3740"/>
                    <a:pt x="1" y="3850"/>
                    <a:pt x="1" y="3924"/>
                  </a:cubicBezTo>
                  <a:cubicBezTo>
                    <a:pt x="1" y="3960"/>
                    <a:pt x="1" y="4327"/>
                    <a:pt x="74" y="4327"/>
                  </a:cubicBezTo>
                  <a:lnTo>
                    <a:pt x="74" y="4327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34"/>
            <p:cNvSpPr/>
            <p:nvPr/>
          </p:nvSpPr>
          <p:spPr>
            <a:xfrm>
              <a:off x="3409834" y="2239659"/>
              <a:ext cx="74531" cy="118630"/>
            </a:xfrm>
            <a:custGeom>
              <a:avLst/>
              <a:gdLst/>
              <a:ahLst/>
              <a:cxnLst/>
              <a:rect l="l" t="t" r="r" b="b"/>
              <a:pathLst>
                <a:path w="2787" h="4436" extrusionOk="0">
                  <a:moveTo>
                    <a:pt x="2786" y="110"/>
                  </a:moveTo>
                  <a:cubicBezTo>
                    <a:pt x="2786" y="0"/>
                    <a:pt x="2640" y="73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6" y="623"/>
                    <a:pt x="2346" y="1467"/>
                    <a:pt x="2090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23" y="3116"/>
                    <a:pt x="330" y="3483"/>
                    <a:pt x="73" y="3739"/>
                  </a:cubicBezTo>
                  <a:lnTo>
                    <a:pt x="73" y="3739"/>
                  </a:lnTo>
                  <a:cubicBezTo>
                    <a:pt x="37" y="3776"/>
                    <a:pt x="0" y="3849"/>
                    <a:pt x="0" y="3959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3" y="4399"/>
                    <a:pt x="183" y="4326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3" y="3959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19"/>
                  </a:lnTo>
                  <a:lnTo>
                    <a:pt x="2200" y="3153"/>
                  </a:lnTo>
                  <a:cubicBezTo>
                    <a:pt x="2200" y="3153"/>
                    <a:pt x="2346" y="3043"/>
                    <a:pt x="2346" y="2970"/>
                  </a:cubicBezTo>
                  <a:cubicBezTo>
                    <a:pt x="2346" y="2970"/>
                    <a:pt x="2383" y="2566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34"/>
            <p:cNvSpPr/>
            <p:nvPr/>
          </p:nvSpPr>
          <p:spPr>
            <a:xfrm>
              <a:off x="3459815" y="2241050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900" y="0"/>
                  </a:moveTo>
                  <a:cubicBezTo>
                    <a:pt x="850" y="0"/>
                    <a:pt x="779" y="36"/>
                    <a:pt x="734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41" y="1488"/>
                    <a:pt x="221" y="2221"/>
                  </a:cubicBezTo>
                  <a:cubicBezTo>
                    <a:pt x="74" y="2624"/>
                    <a:pt x="1" y="2954"/>
                    <a:pt x="1" y="2954"/>
                  </a:cubicBezTo>
                  <a:lnTo>
                    <a:pt x="331" y="3174"/>
                  </a:lnTo>
                  <a:lnTo>
                    <a:pt x="441" y="2991"/>
                  </a:lnTo>
                  <a:cubicBezTo>
                    <a:pt x="441" y="2991"/>
                    <a:pt x="514" y="2588"/>
                    <a:pt x="697" y="1891"/>
                  </a:cubicBezTo>
                  <a:cubicBezTo>
                    <a:pt x="881" y="1231"/>
                    <a:pt x="954" y="95"/>
                    <a:pt x="954" y="58"/>
                  </a:cubicBezTo>
                  <a:cubicBezTo>
                    <a:pt x="954" y="15"/>
                    <a:pt x="931" y="0"/>
                    <a:pt x="9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4"/>
            <p:cNvSpPr/>
            <p:nvPr/>
          </p:nvSpPr>
          <p:spPr>
            <a:xfrm>
              <a:off x="3409834" y="2320047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23" y="184"/>
                    <a:pt x="440" y="440"/>
                    <a:pt x="147" y="733"/>
                  </a:cubicBezTo>
                  <a:lnTo>
                    <a:pt x="73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21"/>
                    <a:pt x="31" y="1402"/>
                    <a:pt x="123" y="1402"/>
                  </a:cubicBezTo>
                  <a:cubicBezTo>
                    <a:pt x="130" y="1402"/>
                    <a:pt x="138" y="1399"/>
                    <a:pt x="147" y="1393"/>
                  </a:cubicBezTo>
                  <a:cubicBezTo>
                    <a:pt x="183" y="1393"/>
                    <a:pt x="1063" y="953"/>
                    <a:pt x="1320" y="770"/>
                  </a:cubicBezTo>
                  <a:cubicBezTo>
                    <a:pt x="1723" y="623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4"/>
            <p:cNvSpPr/>
            <p:nvPr/>
          </p:nvSpPr>
          <p:spPr>
            <a:xfrm>
              <a:off x="3452969" y="2321010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293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770" y="74"/>
                    <a:pt x="770" y="38"/>
                  </a:cubicBezTo>
                  <a:cubicBezTo>
                    <a:pt x="770" y="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4"/>
            <p:cNvSpPr/>
            <p:nvPr/>
          </p:nvSpPr>
          <p:spPr>
            <a:xfrm>
              <a:off x="3425505" y="2291620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687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06"/>
                  </a:lnTo>
                  <a:lnTo>
                    <a:pt x="331" y="1723"/>
                  </a:lnTo>
                  <a:lnTo>
                    <a:pt x="477" y="1137"/>
                  </a:lnTo>
                  <a:lnTo>
                    <a:pt x="661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4"/>
            <p:cNvSpPr/>
            <p:nvPr/>
          </p:nvSpPr>
          <p:spPr>
            <a:xfrm>
              <a:off x="3431388" y="229552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4" y="1"/>
                  </a:moveTo>
                  <a:cubicBezTo>
                    <a:pt x="1724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cubicBezTo>
                    <a:pt x="111" y="1760"/>
                    <a:pt x="147" y="1760"/>
                    <a:pt x="147" y="1760"/>
                  </a:cubicBezTo>
                  <a:lnTo>
                    <a:pt x="1100" y="1467"/>
                  </a:lnTo>
                  <a:cubicBezTo>
                    <a:pt x="1174" y="1467"/>
                    <a:pt x="1540" y="1284"/>
                    <a:pt x="1614" y="1027"/>
                  </a:cubicBezTo>
                  <a:cubicBezTo>
                    <a:pt x="1650" y="807"/>
                    <a:pt x="1834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4"/>
            <p:cNvSpPr/>
            <p:nvPr/>
          </p:nvSpPr>
          <p:spPr>
            <a:xfrm>
              <a:off x="3430399" y="2295525"/>
              <a:ext cx="48083" cy="46104"/>
            </a:xfrm>
            <a:custGeom>
              <a:avLst/>
              <a:gdLst/>
              <a:ahLst/>
              <a:cxnLst/>
              <a:rect l="l" t="t" r="r" b="b"/>
              <a:pathLst>
                <a:path w="1798" h="1724" extrusionOk="0">
                  <a:moveTo>
                    <a:pt x="148" y="1724"/>
                  </a:moveTo>
                  <a:cubicBezTo>
                    <a:pt x="38" y="1577"/>
                    <a:pt x="221" y="807"/>
                    <a:pt x="368" y="661"/>
                  </a:cubicBezTo>
                  <a:cubicBezTo>
                    <a:pt x="551" y="477"/>
                    <a:pt x="1761" y="1"/>
                    <a:pt x="1761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1" y="1"/>
                  </a:lnTo>
                  <a:cubicBezTo>
                    <a:pt x="1761" y="1"/>
                    <a:pt x="551" y="477"/>
                    <a:pt x="368" y="661"/>
                  </a:cubicBezTo>
                  <a:cubicBezTo>
                    <a:pt x="184" y="807"/>
                    <a:pt x="1" y="1577"/>
                    <a:pt x="148" y="1724"/>
                  </a:cubicBezTo>
                  <a:cubicBezTo>
                    <a:pt x="74" y="1724"/>
                    <a:pt x="148" y="1724"/>
                    <a:pt x="148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34"/>
            <p:cNvSpPr/>
            <p:nvPr/>
          </p:nvSpPr>
          <p:spPr>
            <a:xfrm>
              <a:off x="3421600" y="2347485"/>
              <a:ext cx="133338" cy="76510"/>
            </a:xfrm>
            <a:custGeom>
              <a:avLst/>
              <a:gdLst/>
              <a:ahLst/>
              <a:cxnLst/>
              <a:rect l="l" t="t" r="r" b="b"/>
              <a:pathLst>
                <a:path w="4986" h="2861" extrusionOk="0">
                  <a:moveTo>
                    <a:pt x="2640" y="1"/>
                  </a:moveTo>
                  <a:lnTo>
                    <a:pt x="0" y="1467"/>
                  </a:lnTo>
                  <a:lnTo>
                    <a:pt x="2383" y="2860"/>
                  </a:lnTo>
                  <a:lnTo>
                    <a:pt x="4986" y="1357"/>
                  </a:lnTo>
                  <a:lnTo>
                    <a:pt x="26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34"/>
            <p:cNvSpPr/>
            <p:nvPr/>
          </p:nvSpPr>
          <p:spPr>
            <a:xfrm>
              <a:off x="3487280" y="2347993"/>
              <a:ext cx="9814" cy="5910"/>
            </a:xfrm>
            <a:custGeom>
              <a:avLst/>
              <a:gdLst/>
              <a:ahLst/>
              <a:cxnLst/>
              <a:rect l="l" t="t" r="r" b="b"/>
              <a:pathLst>
                <a:path w="367" h="221" extrusionOk="0">
                  <a:moveTo>
                    <a:pt x="211" y="0"/>
                  </a:moveTo>
                  <a:cubicBezTo>
                    <a:pt x="174" y="0"/>
                    <a:pt x="129" y="18"/>
                    <a:pt x="74" y="55"/>
                  </a:cubicBezTo>
                  <a:cubicBezTo>
                    <a:pt x="0" y="128"/>
                    <a:pt x="0" y="165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5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4"/>
            <p:cNvSpPr/>
            <p:nvPr/>
          </p:nvSpPr>
          <p:spPr>
            <a:xfrm>
              <a:off x="3488243" y="2351416"/>
              <a:ext cx="6900" cy="27"/>
            </a:xfrm>
            <a:custGeom>
              <a:avLst/>
              <a:gdLst/>
              <a:ahLst/>
              <a:cxnLst/>
              <a:rect l="l" t="t" r="r" b="b"/>
              <a:pathLst>
                <a:path w="258" h="1" extrusionOk="0">
                  <a:moveTo>
                    <a:pt x="1" y="0"/>
                  </a:moveTo>
                  <a:lnTo>
                    <a:pt x="1" y="0"/>
                  </a:lnTo>
                  <a:lnTo>
                    <a:pt x="258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4"/>
            <p:cNvSpPr/>
            <p:nvPr/>
          </p:nvSpPr>
          <p:spPr>
            <a:xfrm>
              <a:off x="3487280" y="2347993"/>
              <a:ext cx="9814" cy="5910"/>
            </a:xfrm>
            <a:custGeom>
              <a:avLst/>
              <a:gdLst/>
              <a:ahLst/>
              <a:cxnLst/>
              <a:rect l="l" t="t" r="r" b="b"/>
              <a:pathLst>
                <a:path w="367" h="221" extrusionOk="0">
                  <a:moveTo>
                    <a:pt x="211" y="0"/>
                  </a:moveTo>
                  <a:cubicBezTo>
                    <a:pt x="174" y="0"/>
                    <a:pt x="129" y="18"/>
                    <a:pt x="74" y="55"/>
                  </a:cubicBezTo>
                  <a:cubicBezTo>
                    <a:pt x="0" y="92"/>
                    <a:pt x="0" y="128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5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4"/>
            <p:cNvSpPr/>
            <p:nvPr/>
          </p:nvSpPr>
          <p:spPr>
            <a:xfrm>
              <a:off x="3488243" y="2347485"/>
              <a:ext cx="7889" cy="3851"/>
            </a:xfrm>
            <a:custGeom>
              <a:avLst/>
              <a:gdLst/>
              <a:ahLst/>
              <a:cxnLst/>
              <a:rect l="l" t="t" r="r" b="b"/>
              <a:pathLst>
                <a:path w="295" h="144" extrusionOk="0">
                  <a:moveTo>
                    <a:pt x="148" y="1"/>
                  </a:moveTo>
                  <a:cubicBezTo>
                    <a:pt x="38" y="1"/>
                    <a:pt x="1" y="111"/>
                    <a:pt x="1" y="111"/>
                  </a:cubicBezTo>
                  <a:cubicBezTo>
                    <a:pt x="1" y="111"/>
                    <a:pt x="115" y="143"/>
                    <a:pt x="202" y="143"/>
                  </a:cubicBezTo>
                  <a:cubicBezTo>
                    <a:pt x="245" y="143"/>
                    <a:pt x="282" y="135"/>
                    <a:pt x="294" y="111"/>
                  </a:cubicBezTo>
                  <a:cubicBezTo>
                    <a:pt x="294" y="74"/>
                    <a:pt x="221" y="1"/>
                    <a:pt x="14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4"/>
            <p:cNvSpPr/>
            <p:nvPr/>
          </p:nvSpPr>
          <p:spPr>
            <a:xfrm>
              <a:off x="3488243" y="2347993"/>
              <a:ext cx="6900" cy="4172"/>
            </a:xfrm>
            <a:custGeom>
              <a:avLst/>
              <a:gdLst/>
              <a:ahLst/>
              <a:cxnLst/>
              <a:rect l="l" t="t" r="r" b="b"/>
              <a:pathLst>
                <a:path w="258" h="156" extrusionOk="0">
                  <a:moveTo>
                    <a:pt x="129" y="0"/>
                  </a:moveTo>
                  <a:cubicBezTo>
                    <a:pt x="93" y="0"/>
                    <a:pt x="56" y="18"/>
                    <a:pt x="38" y="55"/>
                  </a:cubicBezTo>
                  <a:cubicBezTo>
                    <a:pt x="1" y="92"/>
                    <a:pt x="1" y="92"/>
                    <a:pt x="38" y="128"/>
                  </a:cubicBezTo>
                  <a:cubicBezTo>
                    <a:pt x="56" y="147"/>
                    <a:pt x="93" y="156"/>
                    <a:pt x="129" y="156"/>
                  </a:cubicBezTo>
                  <a:cubicBezTo>
                    <a:pt x="166" y="156"/>
                    <a:pt x="203" y="147"/>
                    <a:pt x="221" y="128"/>
                  </a:cubicBezTo>
                  <a:cubicBezTo>
                    <a:pt x="258" y="92"/>
                    <a:pt x="258" y="92"/>
                    <a:pt x="221" y="55"/>
                  </a:cubicBezTo>
                  <a:cubicBezTo>
                    <a:pt x="203" y="18"/>
                    <a:pt x="166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4"/>
            <p:cNvSpPr/>
            <p:nvPr/>
          </p:nvSpPr>
          <p:spPr>
            <a:xfrm>
              <a:off x="3489232" y="2347485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47" y="1"/>
                    <a:pt x="111" y="1"/>
                    <a:pt x="37" y="74"/>
                  </a:cubicBez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4"/>
            <p:cNvSpPr/>
            <p:nvPr/>
          </p:nvSpPr>
          <p:spPr>
            <a:xfrm>
              <a:off x="3468640" y="2340639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794" y="376"/>
                  </a:moveTo>
                  <a:cubicBezTo>
                    <a:pt x="789" y="376"/>
                    <a:pt x="789" y="385"/>
                    <a:pt x="807" y="403"/>
                  </a:cubicBezTo>
                  <a:lnTo>
                    <a:pt x="794" y="376"/>
                  </a:lnTo>
                  <a:close/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794" y="376"/>
                  </a:lnTo>
                  <a:lnTo>
                    <a:pt x="794" y="376"/>
                  </a:lnTo>
                  <a:cubicBezTo>
                    <a:pt x="798" y="376"/>
                    <a:pt x="807" y="385"/>
                    <a:pt x="807" y="403"/>
                  </a:cubicBezTo>
                  <a:lnTo>
                    <a:pt x="807" y="330"/>
                  </a:lnTo>
                  <a:cubicBezTo>
                    <a:pt x="807" y="257"/>
                    <a:pt x="807" y="220"/>
                    <a:pt x="771" y="220"/>
                  </a:cubicBezTo>
                  <a:cubicBezTo>
                    <a:pt x="734" y="220"/>
                    <a:pt x="697" y="183"/>
                    <a:pt x="587" y="147"/>
                  </a:cubicBezTo>
                  <a:cubicBezTo>
                    <a:pt x="514" y="73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4"/>
            <p:cNvSpPr/>
            <p:nvPr/>
          </p:nvSpPr>
          <p:spPr>
            <a:xfrm>
              <a:off x="3490222" y="236120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cubicBezTo>
                    <a:pt x="1393" y="1"/>
                    <a:pt x="1357" y="1"/>
                    <a:pt x="1393" y="1"/>
                  </a:cubicBezTo>
                  <a:cubicBezTo>
                    <a:pt x="1357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40" y="1064"/>
                  </a:lnTo>
                  <a:lnTo>
                    <a:pt x="440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4"/>
            <p:cNvSpPr/>
            <p:nvPr/>
          </p:nvSpPr>
          <p:spPr>
            <a:xfrm>
              <a:off x="3498057" y="2362194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990" y="1394"/>
                    <a:pt x="1064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34"/>
            <p:cNvSpPr/>
            <p:nvPr/>
          </p:nvSpPr>
          <p:spPr>
            <a:xfrm>
              <a:off x="3434330" y="233670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34"/>
            <p:cNvSpPr/>
            <p:nvPr/>
          </p:nvSpPr>
          <p:spPr>
            <a:xfrm>
              <a:off x="3441203" y="2337697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4" y="1760"/>
                    <a:pt x="1063" y="1393"/>
                    <a:pt x="1063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4"/>
            <p:cNvSpPr/>
            <p:nvPr/>
          </p:nvSpPr>
          <p:spPr>
            <a:xfrm>
              <a:off x="3434330" y="2296514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0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4"/>
            <p:cNvSpPr/>
            <p:nvPr/>
          </p:nvSpPr>
          <p:spPr>
            <a:xfrm>
              <a:off x="3424542" y="2291620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6" y="0"/>
                    <a:pt x="513" y="513"/>
                    <a:pt x="293" y="697"/>
                  </a:cubicBezTo>
                  <a:cubicBezTo>
                    <a:pt x="183" y="807"/>
                    <a:pt x="0" y="1613"/>
                    <a:pt x="73" y="1723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06"/>
                  </a:lnTo>
                  <a:lnTo>
                    <a:pt x="293" y="1723"/>
                  </a:lnTo>
                  <a:lnTo>
                    <a:pt x="440" y="1137"/>
                  </a:lnTo>
                  <a:lnTo>
                    <a:pt x="623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4"/>
            <p:cNvSpPr/>
            <p:nvPr/>
          </p:nvSpPr>
          <p:spPr>
            <a:xfrm>
              <a:off x="3430399" y="229552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60"/>
                    <a:pt x="148" y="1760"/>
                    <a:pt x="148" y="1760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27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4"/>
            <p:cNvSpPr/>
            <p:nvPr/>
          </p:nvSpPr>
          <p:spPr>
            <a:xfrm>
              <a:off x="3430399" y="2295525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74" y="1724"/>
                  </a:moveTo>
                  <a:cubicBezTo>
                    <a:pt x="1" y="1577"/>
                    <a:pt x="184" y="807"/>
                    <a:pt x="331" y="661"/>
                  </a:cubicBezTo>
                  <a:cubicBezTo>
                    <a:pt x="514" y="477"/>
                    <a:pt x="1687" y="1"/>
                    <a:pt x="1687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687" y="1"/>
                  </a:lnTo>
                  <a:cubicBezTo>
                    <a:pt x="1687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4"/>
            <p:cNvSpPr/>
            <p:nvPr/>
          </p:nvSpPr>
          <p:spPr>
            <a:xfrm>
              <a:off x="3434330" y="2296514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430" y="954"/>
                  </a:cubicBezTo>
                  <a:cubicBezTo>
                    <a:pt x="1504" y="697"/>
                    <a:pt x="1614" y="110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4"/>
                    <a:pt x="1430" y="917"/>
                  </a:cubicBezTo>
                  <a:cubicBezTo>
                    <a:pt x="1320" y="1137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4"/>
            <p:cNvSpPr/>
            <p:nvPr/>
          </p:nvSpPr>
          <p:spPr>
            <a:xfrm>
              <a:off x="3458853" y="2324941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97" y="111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4"/>
            <p:cNvSpPr/>
            <p:nvPr/>
          </p:nvSpPr>
          <p:spPr>
            <a:xfrm>
              <a:off x="3416680" y="2244553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824" y="74"/>
                  </a:moveTo>
                  <a:cubicBezTo>
                    <a:pt x="2750" y="0"/>
                    <a:pt x="2750" y="0"/>
                    <a:pt x="2824" y="74"/>
                  </a:cubicBezTo>
                  <a:lnTo>
                    <a:pt x="2824" y="74"/>
                  </a:lnTo>
                  <a:lnTo>
                    <a:pt x="2824" y="74"/>
                  </a:lnTo>
                  <a:cubicBezTo>
                    <a:pt x="2750" y="0"/>
                    <a:pt x="2640" y="74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76"/>
                    <a:pt x="1" y="3850"/>
                    <a:pt x="1" y="3960"/>
                  </a:cubicBezTo>
                  <a:cubicBezTo>
                    <a:pt x="1" y="3996"/>
                    <a:pt x="1" y="4363"/>
                    <a:pt x="74" y="4363"/>
                  </a:cubicBezTo>
                  <a:lnTo>
                    <a:pt x="74" y="4363"/>
                  </a:lnTo>
                  <a:lnTo>
                    <a:pt x="2164" y="5609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4"/>
            <p:cNvSpPr/>
            <p:nvPr/>
          </p:nvSpPr>
          <p:spPr>
            <a:xfrm>
              <a:off x="3473561" y="227691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7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3" y="4399"/>
                    <a:pt x="183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3" y="3923"/>
                  </a:cubicBezTo>
                  <a:cubicBezTo>
                    <a:pt x="1136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6" y="3006"/>
                    <a:pt x="2346" y="2970"/>
                  </a:cubicBezTo>
                  <a:cubicBezTo>
                    <a:pt x="2346" y="2970"/>
                    <a:pt x="2383" y="2566"/>
                    <a:pt x="2566" y="1870"/>
                  </a:cubicBezTo>
                  <a:cubicBezTo>
                    <a:pt x="2750" y="1173"/>
                    <a:pt x="2786" y="110"/>
                    <a:pt x="2786" y="110"/>
                  </a:cubicBezTo>
                  <a:lnTo>
                    <a:pt x="278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4"/>
            <p:cNvSpPr/>
            <p:nvPr/>
          </p:nvSpPr>
          <p:spPr>
            <a:xfrm>
              <a:off x="3522580" y="2277741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1" y="0"/>
                  </a:moveTo>
                  <a:cubicBezTo>
                    <a:pt x="842" y="0"/>
                    <a:pt x="776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5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293" y="3159"/>
                  </a:lnTo>
                  <a:lnTo>
                    <a:pt x="440" y="2975"/>
                  </a:lnTo>
                  <a:cubicBezTo>
                    <a:pt x="440" y="2975"/>
                    <a:pt x="513" y="2572"/>
                    <a:pt x="697" y="1876"/>
                  </a:cubicBezTo>
                  <a:cubicBezTo>
                    <a:pt x="917" y="1252"/>
                    <a:pt x="953" y="116"/>
                    <a:pt x="953" y="43"/>
                  </a:cubicBezTo>
                  <a:cubicBezTo>
                    <a:pt x="953" y="12"/>
                    <a:pt x="927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4"/>
            <p:cNvSpPr/>
            <p:nvPr/>
          </p:nvSpPr>
          <p:spPr>
            <a:xfrm>
              <a:off x="3473561" y="2356310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77"/>
                    <a:pt x="147" y="734"/>
                  </a:cubicBezTo>
                  <a:lnTo>
                    <a:pt x="73" y="771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0"/>
                  </a:cubicBezTo>
                  <a:cubicBezTo>
                    <a:pt x="183" y="1430"/>
                    <a:pt x="1063" y="954"/>
                    <a:pt x="1320" y="771"/>
                  </a:cubicBezTo>
                  <a:cubicBezTo>
                    <a:pt x="1723" y="661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34"/>
            <p:cNvSpPr/>
            <p:nvPr/>
          </p:nvSpPr>
          <p:spPr>
            <a:xfrm>
              <a:off x="3514718" y="2356310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3489232" y="232788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687" y="1"/>
                    <a:pt x="1687" y="1"/>
                    <a:pt x="1760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77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4"/>
            <p:cNvSpPr/>
            <p:nvPr/>
          </p:nvSpPr>
          <p:spPr>
            <a:xfrm>
              <a:off x="3494126" y="2331814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60"/>
                    <a:pt x="1101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3"/>
                    <a:pt x="1834" y="73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4"/>
            <p:cNvSpPr/>
            <p:nvPr/>
          </p:nvSpPr>
          <p:spPr>
            <a:xfrm>
              <a:off x="3494126" y="2331814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1" y="1760"/>
                  </a:moveTo>
                  <a:cubicBezTo>
                    <a:pt x="1" y="1613"/>
                    <a:pt x="184" y="843"/>
                    <a:pt x="331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11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4"/>
            <p:cNvSpPr/>
            <p:nvPr/>
          </p:nvSpPr>
          <p:spPr>
            <a:xfrm>
              <a:off x="3001984" y="2058185"/>
              <a:ext cx="385306" cy="470695"/>
            </a:xfrm>
            <a:custGeom>
              <a:avLst/>
              <a:gdLst/>
              <a:ahLst/>
              <a:cxnLst/>
              <a:rect l="l" t="t" r="r" b="b"/>
              <a:pathLst>
                <a:path w="14408" h="17601" extrusionOk="0">
                  <a:moveTo>
                    <a:pt x="4765" y="1"/>
                  </a:moveTo>
                  <a:cubicBezTo>
                    <a:pt x="4035" y="1"/>
                    <a:pt x="3381" y="193"/>
                    <a:pt x="2823" y="554"/>
                  </a:cubicBezTo>
                  <a:cubicBezTo>
                    <a:pt x="2787" y="627"/>
                    <a:pt x="990" y="1617"/>
                    <a:pt x="954" y="1654"/>
                  </a:cubicBezTo>
                  <a:cubicBezTo>
                    <a:pt x="0" y="2387"/>
                    <a:pt x="1064" y="2827"/>
                    <a:pt x="1064" y="4660"/>
                  </a:cubicBezTo>
                  <a:cubicBezTo>
                    <a:pt x="1064" y="5760"/>
                    <a:pt x="3410" y="11552"/>
                    <a:pt x="3520" y="12432"/>
                  </a:cubicBezTo>
                  <a:lnTo>
                    <a:pt x="5390" y="11332"/>
                  </a:lnTo>
                  <a:lnTo>
                    <a:pt x="5390" y="2643"/>
                  </a:lnTo>
                  <a:lnTo>
                    <a:pt x="8689" y="5100"/>
                  </a:lnTo>
                  <a:lnTo>
                    <a:pt x="12428" y="17601"/>
                  </a:lnTo>
                  <a:lnTo>
                    <a:pt x="14335" y="16501"/>
                  </a:lnTo>
                  <a:cubicBezTo>
                    <a:pt x="14371" y="15695"/>
                    <a:pt x="14408" y="13385"/>
                    <a:pt x="14408" y="12358"/>
                  </a:cubicBezTo>
                  <a:cubicBezTo>
                    <a:pt x="14408" y="8179"/>
                    <a:pt x="11438" y="3047"/>
                    <a:pt x="7772" y="920"/>
                  </a:cubicBezTo>
                  <a:cubicBezTo>
                    <a:pt x="6679" y="293"/>
                    <a:pt x="5664" y="1"/>
                    <a:pt x="476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4"/>
            <p:cNvSpPr/>
            <p:nvPr/>
          </p:nvSpPr>
          <p:spPr>
            <a:xfrm>
              <a:off x="3116682" y="2136701"/>
              <a:ext cx="39258" cy="268655"/>
            </a:xfrm>
            <a:custGeom>
              <a:avLst/>
              <a:gdLst/>
              <a:ahLst/>
              <a:cxnLst/>
              <a:rect l="l" t="t" r="r" b="b"/>
              <a:pathLst>
                <a:path w="1468" h="10046" extrusionOk="0">
                  <a:moveTo>
                    <a:pt x="1" y="1"/>
                  </a:moveTo>
                  <a:lnTo>
                    <a:pt x="1" y="9203"/>
                  </a:lnTo>
                  <a:cubicBezTo>
                    <a:pt x="587" y="9276"/>
                    <a:pt x="881" y="10046"/>
                    <a:pt x="1467" y="10046"/>
                  </a:cubicBezTo>
                  <a:lnTo>
                    <a:pt x="1467" y="844"/>
                  </a:lnTo>
                  <a:cubicBezTo>
                    <a:pt x="881" y="807"/>
                    <a:pt x="58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34"/>
            <p:cNvSpPr/>
            <p:nvPr/>
          </p:nvSpPr>
          <p:spPr>
            <a:xfrm>
              <a:off x="3155914" y="2159245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1"/>
                  </a:moveTo>
                  <a:lnTo>
                    <a:pt x="0" y="9203"/>
                  </a:lnTo>
                  <a:cubicBezTo>
                    <a:pt x="587" y="9239"/>
                    <a:pt x="880" y="10046"/>
                    <a:pt x="1467" y="10046"/>
                  </a:cubicBezTo>
                  <a:lnTo>
                    <a:pt x="1467" y="807"/>
                  </a:lnTo>
                  <a:cubicBezTo>
                    <a:pt x="880" y="771"/>
                    <a:pt x="587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34"/>
            <p:cNvSpPr/>
            <p:nvPr/>
          </p:nvSpPr>
          <p:spPr>
            <a:xfrm>
              <a:off x="3194129" y="2182778"/>
              <a:ext cx="39258" cy="267692"/>
            </a:xfrm>
            <a:custGeom>
              <a:avLst/>
              <a:gdLst/>
              <a:ahLst/>
              <a:cxnLst/>
              <a:rect l="l" t="t" r="r" b="b"/>
              <a:pathLst>
                <a:path w="1468" h="10010" extrusionOk="0">
                  <a:moveTo>
                    <a:pt x="1" y="1"/>
                  </a:moveTo>
                  <a:lnTo>
                    <a:pt x="1" y="9203"/>
                  </a:lnTo>
                  <a:cubicBezTo>
                    <a:pt x="587" y="9239"/>
                    <a:pt x="881" y="10009"/>
                    <a:pt x="1467" y="10009"/>
                  </a:cubicBezTo>
                  <a:lnTo>
                    <a:pt x="1467" y="807"/>
                  </a:lnTo>
                  <a:cubicBezTo>
                    <a:pt x="881" y="771"/>
                    <a:pt x="587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4"/>
            <p:cNvSpPr/>
            <p:nvPr/>
          </p:nvSpPr>
          <p:spPr>
            <a:xfrm>
              <a:off x="2979440" y="2087067"/>
              <a:ext cx="357868" cy="443792"/>
            </a:xfrm>
            <a:custGeom>
              <a:avLst/>
              <a:gdLst/>
              <a:ahLst/>
              <a:cxnLst/>
              <a:rect l="l" t="t" r="r" b="b"/>
              <a:pathLst>
                <a:path w="13382" h="16595" extrusionOk="0">
                  <a:moveTo>
                    <a:pt x="3677" y="0"/>
                  </a:moveTo>
                  <a:cubicBezTo>
                    <a:pt x="1485" y="0"/>
                    <a:pt x="0" y="1698"/>
                    <a:pt x="0" y="4680"/>
                  </a:cubicBezTo>
                  <a:cubicBezTo>
                    <a:pt x="0" y="5779"/>
                    <a:pt x="37" y="8089"/>
                    <a:pt x="184" y="8969"/>
                  </a:cubicBezTo>
                  <a:lnTo>
                    <a:pt x="4326" y="11352"/>
                  </a:lnTo>
                  <a:lnTo>
                    <a:pt x="4326" y="1563"/>
                  </a:lnTo>
                  <a:lnTo>
                    <a:pt x="9019" y="4313"/>
                  </a:lnTo>
                  <a:lnTo>
                    <a:pt x="9019" y="14101"/>
                  </a:lnTo>
                  <a:lnTo>
                    <a:pt x="13308" y="16594"/>
                  </a:lnTo>
                  <a:cubicBezTo>
                    <a:pt x="13345" y="15751"/>
                    <a:pt x="13381" y="13478"/>
                    <a:pt x="13381" y="12415"/>
                  </a:cubicBezTo>
                  <a:cubicBezTo>
                    <a:pt x="13381" y="8199"/>
                    <a:pt x="10412" y="3067"/>
                    <a:pt x="6709" y="904"/>
                  </a:cubicBezTo>
                  <a:cubicBezTo>
                    <a:pt x="5614" y="292"/>
                    <a:pt x="4585" y="0"/>
                    <a:pt x="367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4"/>
            <p:cNvSpPr/>
            <p:nvPr/>
          </p:nvSpPr>
          <p:spPr>
            <a:xfrm>
              <a:off x="2847091" y="2375913"/>
              <a:ext cx="133338" cy="76510"/>
            </a:xfrm>
            <a:custGeom>
              <a:avLst/>
              <a:gdLst/>
              <a:ahLst/>
              <a:cxnLst/>
              <a:rect l="l" t="t" r="r" b="b"/>
              <a:pathLst>
                <a:path w="4986" h="2861" extrusionOk="0">
                  <a:moveTo>
                    <a:pt x="2603" y="1"/>
                  </a:moveTo>
                  <a:lnTo>
                    <a:pt x="0" y="1467"/>
                  </a:lnTo>
                  <a:lnTo>
                    <a:pt x="2383" y="2860"/>
                  </a:lnTo>
                  <a:lnTo>
                    <a:pt x="4986" y="1321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4"/>
            <p:cNvSpPr/>
            <p:nvPr/>
          </p:nvSpPr>
          <p:spPr>
            <a:xfrm>
              <a:off x="2911781" y="2376180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34" y="0"/>
                  </a:moveTo>
                  <a:cubicBezTo>
                    <a:pt x="193" y="0"/>
                    <a:pt x="147" y="9"/>
                    <a:pt x="111" y="28"/>
                  </a:cubicBezTo>
                  <a:cubicBezTo>
                    <a:pt x="1" y="138"/>
                    <a:pt x="1" y="174"/>
                    <a:pt x="111" y="174"/>
                  </a:cubicBezTo>
                  <a:cubicBezTo>
                    <a:pt x="129" y="193"/>
                    <a:pt x="166" y="202"/>
                    <a:pt x="207" y="202"/>
                  </a:cubicBezTo>
                  <a:cubicBezTo>
                    <a:pt x="248" y="202"/>
                    <a:pt x="294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9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4"/>
            <p:cNvSpPr/>
            <p:nvPr/>
          </p:nvSpPr>
          <p:spPr>
            <a:xfrm>
              <a:off x="2913760" y="2379844"/>
              <a:ext cx="6873" cy="27"/>
            </a:xfrm>
            <a:custGeom>
              <a:avLst/>
              <a:gdLst/>
              <a:ahLst/>
              <a:cxnLst/>
              <a:rect l="l" t="t" r="r" b="b"/>
              <a:pathLst>
                <a:path w="257" h="1" extrusionOk="0">
                  <a:moveTo>
                    <a:pt x="0" y="1"/>
                  </a:moveTo>
                  <a:lnTo>
                    <a:pt x="0" y="1"/>
                  </a:lnTo>
                  <a:lnTo>
                    <a:pt x="257" y="1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4"/>
            <p:cNvSpPr/>
            <p:nvPr/>
          </p:nvSpPr>
          <p:spPr>
            <a:xfrm>
              <a:off x="2911781" y="2376180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34" y="0"/>
                  </a:moveTo>
                  <a:cubicBezTo>
                    <a:pt x="193" y="0"/>
                    <a:pt x="147" y="9"/>
                    <a:pt x="111" y="28"/>
                  </a:cubicBezTo>
                  <a:cubicBezTo>
                    <a:pt x="1" y="101"/>
                    <a:pt x="1" y="138"/>
                    <a:pt x="111" y="174"/>
                  </a:cubicBezTo>
                  <a:cubicBezTo>
                    <a:pt x="129" y="193"/>
                    <a:pt x="166" y="202"/>
                    <a:pt x="207" y="202"/>
                  </a:cubicBezTo>
                  <a:cubicBezTo>
                    <a:pt x="248" y="202"/>
                    <a:pt x="294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9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4"/>
            <p:cNvSpPr/>
            <p:nvPr/>
          </p:nvSpPr>
          <p:spPr>
            <a:xfrm>
              <a:off x="2913760" y="2375913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14" y="143"/>
                    <a:pt x="201" y="143"/>
                  </a:cubicBezTo>
                  <a:cubicBezTo>
                    <a:pt x="244" y="143"/>
                    <a:pt x="281" y="135"/>
                    <a:pt x="293" y="111"/>
                  </a:cubicBezTo>
                  <a:cubicBezTo>
                    <a:pt x="293" y="38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34"/>
            <p:cNvSpPr/>
            <p:nvPr/>
          </p:nvSpPr>
          <p:spPr>
            <a:xfrm>
              <a:off x="2913760" y="237618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15" y="0"/>
                  </a:moveTo>
                  <a:cubicBezTo>
                    <a:pt x="83" y="0"/>
                    <a:pt x="55" y="9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01"/>
                    <a:pt x="257" y="101"/>
                    <a:pt x="220" y="28"/>
                  </a:cubicBezTo>
                  <a:cubicBezTo>
                    <a:pt x="183" y="9"/>
                    <a:pt x="147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34"/>
            <p:cNvSpPr/>
            <p:nvPr/>
          </p:nvSpPr>
          <p:spPr>
            <a:xfrm>
              <a:off x="2915712" y="2375913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74" y="1"/>
                    <a:pt x="37" y="1"/>
                    <a:pt x="37" y="38"/>
                  </a:cubicBezTo>
                  <a:lnTo>
                    <a:pt x="0" y="38"/>
                  </a:lnTo>
                  <a:lnTo>
                    <a:pt x="0" y="111"/>
                  </a:lnTo>
                  <a:lnTo>
                    <a:pt x="0" y="148"/>
                  </a:lnTo>
                  <a:lnTo>
                    <a:pt x="147" y="148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4"/>
            <p:cNvSpPr/>
            <p:nvPr/>
          </p:nvSpPr>
          <p:spPr>
            <a:xfrm>
              <a:off x="2895121" y="2368211"/>
              <a:ext cx="21608" cy="11660"/>
            </a:xfrm>
            <a:custGeom>
              <a:avLst/>
              <a:gdLst/>
              <a:ahLst/>
              <a:cxnLst/>
              <a:rect l="l" t="t" r="r" b="b"/>
              <a:pathLst>
                <a:path w="808" h="436" extrusionOk="0">
                  <a:moveTo>
                    <a:pt x="181" y="1"/>
                  </a:moveTo>
                  <a:cubicBezTo>
                    <a:pt x="119" y="1"/>
                    <a:pt x="51" y="44"/>
                    <a:pt x="1" y="69"/>
                  </a:cubicBezTo>
                  <a:cubicBezTo>
                    <a:pt x="44" y="55"/>
                    <a:pt x="88" y="48"/>
                    <a:pt x="134" y="48"/>
                  </a:cubicBezTo>
                  <a:cubicBezTo>
                    <a:pt x="438" y="48"/>
                    <a:pt x="770" y="326"/>
                    <a:pt x="770" y="326"/>
                  </a:cubicBezTo>
                  <a:lnTo>
                    <a:pt x="807" y="436"/>
                  </a:lnTo>
                  <a:lnTo>
                    <a:pt x="807" y="326"/>
                  </a:lnTo>
                  <a:cubicBezTo>
                    <a:pt x="807" y="289"/>
                    <a:pt x="807" y="252"/>
                    <a:pt x="770" y="252"/>
                  </a:cubicBezTo>
                  <a:cubicBezTo>
                    <a:pt x="734" y="252"/>
                    <a:pt x="697" y="216"/>
                    <a:pt x="587" y="142"/>
                  </a:cubicBezTo>
                  <a:cubicBezTo>
                    <a:pt x="514" y="106"/>
                    <a:pt x="367" y="69"/>
                    <a:pt x="257" y="32"/>
                  </a:cubicBezTo>
                  <a:cubicBezTo>
                    <a:pt x="234" y="10"/>
                    <a:pt x="208" y="1"/>
                    <a:pt x="18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34"/>
            <p:cNvSpPr/>
            <p:nvPr/>
          </p:nvSpPr>
          <p:spPr>
            <a:xfrm>
              <a:off x="2915712" y="238965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20" y="0"/>
                    <a:pt x="1393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74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3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34"/>
            <p:cNvSpPr/>
            <p:nvPr/>
          </p:nvSpPr>
          <p:spPr>
            <a:xfrm>
              <a:off x="2923548" y="2390621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60"/>
                    <a:pt x="991" y="1394"/>
                    <a:pt x="1027" y="1284"/>
                  </a:cubicBezTo>
                  <a:cubicBezTo>
                    <a:pt x="1100" y="1284"/>
                    <a:pt x="1394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4"/>
            <p:cNvSpPr/>
            <p:nvPr/>
          </p:nvSpPr>
          <p:spPr>
            <a:xfrm>
              <a:off x="2859821" y="2365135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34"/>
            <p:cNvSpPr/>
            <p:nvPr/>
          </p:nvSpPr>
          <p:spPr>
            <a:xfrm>
              <a:off x="2866693" y="236612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0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60"/>
                    <a:pt x="1064" y="1393"/>
                    <a:pt x="1064" y="1283"/>
                  </a:cubicBezTo>
                  <a:cubicBezTo>
                    <a:pt x="1100" y="1283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34"/>
            <p:cNvSpPr/>
            <p:nvPr/>
          </p:nvSpPr>
          <p:spPr>
            <a:xfrm>
              <a:off x="2858858" y="2323952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38"/>
                  </a:moveTo>
                  <a:lnTo>
                    <a:pt x="1540" y="38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8"/>
                    <a:pt x="1393" y="661"/>
                    <a:pt x="1357" y="954"/>
                  </a:cubicBezTo>
                  <a:cubicBezTo>
                    <a:pt x="1283" y="1174"/>
                    <a:pt x="917" y="1321"/>
                    <a:pt x="880" y="1321"/>
                  </a:cubicBezTo>
                  <a:cubicBezTo>
                    <a:pt x="880" y="1321"/>
                    <a:pt x="257" y="1541"/>
                    <a:pt x="0" y="1614"/>
                  </a:cubicBezTo>
                  <a:lnTo>
                    <a:pt x="0" y="1687"/>
                  </a:lnTo>
                  <a:lnTo>
                    <a:pt x="0" y="1687"/>
                  </a:lnTo>
                  <a:lnTo>
                    <a:pt x="0" y="1724"/>
                  </a:lnTo>
                  <a:lnTo>
                    <a:pt x="880" y="1431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40" y="441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4"/>
            <p:cNvSpPr/>
            <p:nvPr/>
          </p:nvSpPr>
          <p:spPr>
            <a:xfrm>
              <a:off x="2850033" y="2320047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477" y="477"/>
                    <a:pt x="293" y="660"/>
                  </a:cubicBezTo>
                  <a:cubicBezTo>
                    <a:pt x="183" y="807"/>
                    <a:pt x="0" y="1577"/>
                    <a:pt x="73" y="1723"/>
                  </a:cubicBezTo>
                  <a:lnTo>
                    <a:pt x="110" y="1760"/>
                  </a:lnTo>
                  <a:lnTo>
                    <a:pt x="110" y="1760"/>
                  </a:lnTo>
                  <a:lnTo>
                    <a:pt x="367" y="1907"/>
                  </a:lnTo>
                  <a:lnTo>
                    <a:pt x="293" y="1723"/>
                  </a:lnTo>
                  <a:lnTo>
                    <a:pt x="440" y="1137"/>
                  </a:lnTo>
                  <a:lnTo>
                    <a:pt x="623" y="807"/>
                  </a:lnTo>
                  <a:lnTo>
                    <a:pt x="201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34"/>
            <p:cNvSpPr/>
            <p:nvPr/>
          </p:nvSpPr>
          <p:spPr>
            <a:xfrm>
              <a:off x="2855916" y="232298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63"/>
                  </a:cubicBezTo>
                  <a:cubicBezTo>
                    <a:pt x="1650" y="843"/>
                    <a:pt x="1833" y="110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34"/>
            <p:cNvSpPr/>
            <p:nvPr/>
          </p:nvSpPr>
          <p:spPr>
            <a:xfrm>
              <a:off x="2855916" y="2322989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3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34"/>
            <p:cNvSpPr/>
            <p:nvPr/>
          </p:nvSpPr>
          <p:spPr>
            <a:xfrm>
              <a:off x="2858858" y="2324941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0"/>
                  </a:moveTo>
                  <a:cubicBezTo>
                    <a:pt x="990" y="1320"/>
                    <a:pt x="1357" y="1174"/>
                    <a:pt x="1430" y="954"/>
                  </a:cubicBezTo>
                  <a:cubicBezTo>
                    <a:pt x="1540" y="660"/>
                    <a:pt x="1613" y="111"/>
                    <a:pt x="1577" y="1"/>
                  </a:cubicBezTo>
                  <a:lnTo>
                    <a:pt x="1577" y="1"/>
                  </a:lnTo>
                  <a:cubicBezTo>
                    <a:pt x="1577" y="111"/>
                    <a:pt x="1503" y="624"/>
                    <a:pt x="1430" y="917"/>
                  </a:cubicBezTo>
                  <a:cubicBezTo>
                    <a:pt x="1357" y="1137"/>
                    <a:pt x="990" y="1320"/>
                    <a:pt x="990" y="1320"/>
                  </a:cubicBezTo>
                  <a:cubicBezTo>
                    <a:pt x="917" y="1320"/>
                    <a:pt x="220" y="1577"/>
                    <a:pt x="0" y="1650"/>
                  </a:cubicBezTo>
                  <a:lnTo>
                    <a:pt x="0" y="1650"/>
                  </a:lnTo>
                  <a:cubicBezTo>
                    <a:pt x="220" y="1577"/>
                    <a:pt x="990" y="1320"/>
                    <a:pt x="990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34"/>
            <p:cNvSpPr/>
            <p:nvPr/>
          </p:nvSpPr>
          <p:spPr>
            <a:xfrm>
              <a:off x="2884343" y="2352406"/>
              <a:ext cx="17677" cy="16687"/>
            </a:xfrm>
            <a:custGeom>
              <a:avLst/>
              <a:gdLst/>
              <a:ahLst/>
              <a:cxnLst/>
              <a:rect l="l" t="t" r="r" b="b"/>
              <a:pathLst>
                <a:path w="661" h="624" extrusionOk="0">
                  <a:moveTo>
                    <a:pt x="294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4" y="257"/>
                  </a:lnTo>
                  <a:cubicBezTo>
                    <a:pt x="624" y="257"/>
                    <a:pt x="660" y="147"/>
                    <a:pt x="660" y="110"/>
                  </a:cubicBezTo>
                  <a:cubicBezTo>
                    <a:pt x="660" y="73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34"/>
            <p:cNvSpPr/>
            <p:nvPr/>
          </p:nvSpPr>
          <p:spPr>
            <a:xfrm>
              <a:off x="2842171" y="2272981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87" y="1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77"/>
                    <a:pt x="1871" y="2970"/>
                    <a:pt x="1871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34"/>
            <p:cNvSpPr/>
            <p:nvPr/>
          </p:nvSpPr>
          <p:spPr>
            <a:xfrm>
              <a:off x="2899052" y="2305339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30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6"/>
                    <a:pt x="293" y="3446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13"/>
                    <a:pt x="0" y="3923"/>
                  </a:cubicBezTo>
                  <a:cubicBezTo>
                    <a:pt x="0" y="3996"/>
                    <a:pt x="37" y="4436"/>
                    <a:pt x="110" y="4363"/>
                  </a:cubicBezTo>
                  <a:cubicBezTo>
                    <a:pt x="183" y="4363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6"/>
                    <a:pt x="1540" y="3446"/>
                    <a:pt x="1540" y="3446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06"/>
                    <a:pt x="2310" y="2970"/>
                  </a:cubicBezTo>
                  <a:cubicBezTo>
                    <a:pt x="2310" y="2970"/>
                    <a:pt x="2383" y="2530"/>
                    <a:pt x="2566" y="1870"/>
                  </a:cubicBezTo>
                  <a:cubicBezTo>
                    <a:pt x="2750" y="1173"/>
                    <a:pt x="2786" y="110"/>
                    <a:pt x="2786" y="110"/>
                  </a:cubicBezTo>
                  <a:lnTo>
                    <a:pt x="278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34"/>
            <p:cNvSpPr/>
            <p:nvPr/>
          </p:nvSpPr>
          <p:spPr>
            <a:xfrm>
              <a:off x="2947081" y="2306168"/>
              <a:ext cx="26502" cy="84480"/>
            </a:xfrm>
            <a:custGeom>
              <a:avLst/>
              <a:gdLst/>
              <a:ahLst/>
              <a:cxnLst/>
              <a:rect l="l" t="t" r="r" b="b"/>
              <a:pathLst>
                <a:path w="991" h="3159" extrusionOk="0">
                  <a:moveTo>
                    <a:pt x="926" y="0"/>
                  </a:moveTo>
                  <a:cubicBezTo>
                    <a:pt x="873" y="0"/>
                    <a:pt x="797" y="21"/>
                    <a:pt x="734" y="43"/>
                  </a:cubicBezTo>
                  <a:lnTo>
                    <a:pt x="624" y="189"/>
                  </a:lnTo>
                  <a:lnTo>
                    <a:pt x="624" y="336"/>
                  </a:lnTo>
                  <a:cubicBezTo>
                    <a:pt x="550" y="629"/>
                    <a:pt x="477" y="1472"/>
                    <a:pt x="257" y="2206"/>
                  </a:cubicBezTo>
                  <a:cubicBezTo>
                    <a:pt x="111" y="2609"/>
                    <a:pt x="1" y="2939"/>
                    <a:pt x="1" y="2939"/>
                  </a:cubicBezTo>
                  <a:lnTo>
                    <a:pt x="330" y="3159"/>
                  </a:lnTo>
                  <a:lnTo>
                    <a:pt x="477" y="2975"/>
                  </a:lnTo>
                  <a:cubicBezTo>
                    <a:pt x="477" y="2975"/>
                    <a:pt x="514" y="2572"/>
                    <a:pt x="697" y="1876"/>
                  </a:cubicBezTo>
                  <a:cubicBezTo>
                    <a:pt x="954" y="1252"/>
                    <a:pt x="990" y="79"/>
                    <a:pt x="990" y="43"/>
                  </a:cubicBezTo>
                  <a:cubicBezTo>
                    <a:pt x="990" y="12"/>
                    <a:pt x="964" y="0"/>
                    <a:pt x="92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34"/>
            <p:cNvSpPr/>
            <p:nvPr/>
          </p:nvSpPr>
          <p:spPr>
            <a:xfrm>
              <a:off x="2899052" y="2384738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23" y="184"/>
                    <a:pt x="440" y="441"/>
                    <a:pt x="110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3"/>
                    <a:pt x="101" y="1433"/>
                  </a:cubicBezTo>
                  <a:cubicBezTo>
                    <a:pt x="104" y="1433"/>
                    <a:pt x="107" y="1432"/>
                    <a:pt x="110" y="1431"/>
                  </a:cubicBezTo>
                  <a:cubicBezTo>
                    <a:pt x="183" y="1431"/>
                    <a:pt x="1027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34"/>
            <p:cNvSpPr/>
            <p:nvPr/>
          </p:nvSpPr>
          <p:spPr>
            <a:xfrm>
              <a:off x="2940209" y="2384738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771" y="74"/>
                    <a:pt x="771" y="37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34"/>
            <p:cNvSpPr/>
            <p:nvPr/>
          </p:nvSpPr>
          <p:spPr>
            <a:xfrm>
              <a:off x="2914723" y="2356310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687" y="1"/>
                    <a:pt x="1687" y="1"/>
                    <a:pt x="1724" y="1"/>
                  </a:cubicBezTo>
                  <a:cubicBezTo>
                    <a:pt x="1687" y="1"/>
                    <a:pt x="514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44"/>
                  </a:lnTo>
                  <a:lnTo>
                    <a:pt x="294" y="1760"/>
                  </a:lnTo>
                  <a:lnTo>
                    <a:pt x="441" y="1137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34"/>
            <p:cNvSpPr/>
            <p:nvPr/>
          </p:nvSpPr>
          <p:spPr>
            <a:xfrm>
              <a:off x="2920606" y="2360241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23"/>
                    <a:pt x="1064" y="1467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07"/>
                    <a:pt x="1834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34"/>
            <p:cNvSpPr/>
            <p:nvPr/>
          </p:nvSpPr>
          <p:spPr>
            <a:xfrm>
              <a:off x="2919644" y="2360241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477" y="514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4"/>
                    <a:pt x="330" y="697"/>
                  </a:cubicBezTo>
                  <a:cubicBezTo>
                    <a:pt x="183" y="807"/>
                    <a:pt x="0" y="1613"/>
                    <a:pt x="73" y="1723"/>
                  </a:cubicBezTo>
                  <a:lnTo>
                    <a:pt x="73" y="1723"/>
                  </a:lnTo>
                  <a:cubicBezTo>
                    <a:pt x="147" y="1723"/>
                    <a:pt x="73" y="1723"/>
                    <a:pt x="73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34"/>
            <p:cNvSpPr/>
            <p:nvPr/>
          </p:nvSpPr>
          <p:spPr>
            <a:xfrm>
              <a:off x="2910819" y="2411213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603" y="1"/>
                  </a:moveTo>
                  <a:lnTo>
                    <a:pt x="0" y="1540"/>
                  </a:lnTo>
                  <a:lnTo>
                    <a:pt x="2383" y="2897"/>
                  </a:lnTo>
                  <a:lnTo>
                    <a:pt x="4949" y="1394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34"/>
            <p:cNvSpPr/>
            <p:nvPr/>
          </p:nvSpPr>
          <p:spPr>
            <a:xfrm>
              <a:off x="2975509" y="2413432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4" y="0"/>
                  </a:moveTo>
                  <a:cubicBezTo>
                    <a:pt x="147" y="0"/>
                    <a:pt x="111" y="9"/>
                    <a:pt x="74" y="28"/>
                  </a:cubicBezTo>
                  <a:cubicBezTo>
                    <a:pt x="1" y="64"/>
                    <a:pt x="1" y="174"/>
                    <a:pt x="74" y="174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34"/>
            <p:cNvSpPr/>
            <p:nvPr/>
          </p:nvSpPr>
          <p:spPr>
            <a:xfrm>
              <a:off x="2975509" y="2415144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33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34"/>
            <p:cNvSpPr/>
            <p:nvPr/>
          </p:nvSpPr>
          <p:spPr>
            <a:xfrm>
              <a:off x="2975509" y="2413432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84" y="0"/>
                  </a:moveTo>
                  <a:cubicBezTo>
                    <a:pt x="147" y="0"/>
                    <a:pt x="111" y="9"/>
                    <a:pt x="74" y="28"/>
                  </a:cubicBezTo>
                  <a:cubicBezTo>
                    <a:pt x="1" y="64"/>
                    <a:pt x="1" y="101"/>
                    <a:pt x="74" y="174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34"/>
            <p:cNvSpPr/>
            <p:nvPr/>
          </p:nvSpPr>
          <p:spPr>
            <a:xfrm>
              <a:off x="2977461" y="2413165"/>
              <a:ext cx="7889" cy="3316"/>
            </a:xfrm>
            <a:custGeom>
              <a:avLst/>
              <a:gdLst/>
              <a:ahLst/>
              <a:cxnLst/>
              <a:rect l="l" t="t" r="r" b="b"/>
              <a:pathLst>
                <a:path w="295" h="124" extrusionOk="0">
                  <a:moveTo>
                    <a:pt x="111" y="1"/>
                  </a:moveTo>
                  <a:cubicBezTo>
                    <a:pt x="38" y="1"/>
                    <a:pt x="1" y="74"/>
                    <a:pt x="1" y="74"/>
                  </a:cubicBezTo>
                  <a:cubicBezTo>
                    <a:pt x="1" y="74"/>
                    <a:pt x="115" y="123"/>
                    <a:pt x="202" y="123"/>
                  </a:cubicBezTo>
                  <a:cubicBezTo>
                    <a:pt x="245" y="123"/>
                    <a:pt x="282" y="111"/>
                    <a:pt x="294" y="74"/>
                  </a:cubicBezTo>
                  <a:cubicBezTo>
                    <a:pt x="294" y="38"/>
                    <a:pt x="221" y="1"/>
                    <a:pt x="11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34"/>
            <p:cNvSpPr/>
            <p:nvPr/>
          </p:nvSpPr>
          <p:spPr>
            <a:xfrm>
              <a:off x="2977461" y="2413432"/>
              <a:ext cx="5910" cy="4172"/>
            </a:xfrm>
            <a:custGeom>
              <a:avLst/>
              <a:gdLst/>
              <a:ahLst/>
              <a:cxnLst/>
              <a:rect l="l" t="t" r="r" b="b"/>
              <a:pathLst>
                <a:path w="221" h="156" extrusionOk="0">
                  <a:moveTo>
                    <a:pt x="116" y="0"/>
                  </a:moveTo>
                  <a:cubicBezTo>
                    <a:pt x="83" y="0"/>
                    <a:pt x="56" y="9"/>
                    <a:pt x="38" y="28"/>
                  </a:cubicBezTo>
                  <a:cubicBezTo>
                    <a:pt x="1" y="64"/>
                    <a:pt x="1" y="64"/>
                    <a:pt x="38" y="101"/>
                  </a:cubicBezTo>
                  <a:cubicBezTo>
                    <a:pt x="56" y="138"/>
                    <a:pt x="93" y="156"/>
                    <a:pt x="129" y="156"/>
                  </a:cubicBezTo>
                  <a:cubicBezTo>
                    <a:pt x="166" y="156"/>
                    <a:pt x="203" y="138"/>
                    <a:pt x="221" y="101"/>
                  </a:cubicBezTo>
                  <a:lnTo>
                    <a:pt x="221" y="28"/>
                  </a:lnTo>
                  <a:cubicBezTo>
                    <a:pt x="184" y="9"/>
                    <a:pt x="148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34"/>
            <p:cNvSpPr/>
            <p:nvPr/>
          </p:nvSpPr>
          <p:spPr>
            <a:xfrm>
              <a:off x="2978450" y="2413165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147" y="1"/>
                    <a:pt x="74" y="1"/>
                    <a:pt x="37" y="38"/>
                  </a:cubicBezTo>
                  <a:lnTo>
                    <a:pt x="1" y="38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34"/>
            <p:cNvSpPr/>
            <p:nvPr/>
          </p:nvSpPr>
          <p:spPr>
            <a:xfrm>
              <a:off x="2956896" y="2405329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3" y="1"/>
                  </a:moveTo>
                  <a:cubicBezTo>
                    <a:pt x="183" y="1"/>
                    <a:pt x="110" y="1"/>
                    <a:pt x="0" y="37"/>
                  </a:cubicBezTo>
                  <a:cubicBezTo>
                    <a:pt x="30" y="31"/>
                    <a:pt x="61" y="28"/>
                    <a:pt x="93" y="28"/>
                  </a:cubicBezTo>
                  <a:cubicBezTo>
                    <a:pt x="413" y="28"/>
                    <a:pt x="807" y="331"/>
                    <a:pt x="807" y="331"/>
                  </a:cubicBezTo>
                  <a:lnTo>
                    <a:pt x="843" y="404"/>
                  </a:lnTo>
                  <a:lnTo>
                    <a:pt x="843" y="331"/>
                  </a:lnTo>
                  <a:cubicBezTo>
                    <a:pt x="843" y="294"/>
                    <a:pt x="843" y="221"/>
                    <a:pt x="807" y="221"/>
                  </a:cubicBezTo>
                  <a:cubicBezTo>
                    <a:pt x="770" y="221"/>
                    <a:pt x="697" y="184"/>
                    <a:pt x="623" y="147"/>
                  </a:cubicBezTo>
                  <a:cubicBezTo>
                    <a:pt x="513" y="111"/>
                    <a:pt x="367" y="37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34"/>
            <p:cNvSpPr/>
            <p:nvPr/>
          </p:nvSpPr>
          <p:spPr>
            <a:xfrm>
              <a:off x="2979440" y="242592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47" y="660"/>
                    <a:pt x="147" y="660"/>
                  </a:cubicBezTo>
                  <a:cubicBezTo>
                    <a:pt x="147" y="660"/>
                    <a:pt x="0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34"/>
            <p:cNvSpPr/>
            <p:nvPr/>
          </p:nvSpPr>
          <p:spPr>
            <a:xfrm>
              <a:off x="2985323" y="2427873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330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34"/>
            <p:cNvSpPr/>
            <p:nvPr/>
          </p:nvSpPr>
          <p:spPr>
            <a:xfrm>
              <a:off x="2923548" y="2401425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60"/>
                    <a:pt x="111" y="660"/>
                  </a:cubicBezTo>
                  <a:cubicBezTo>
                    <a:pt x="111" y="660"/>
                    <a:pt x="1" y="1576"/>
                    <a:pt x="74" y="1723"/>
                  </a:cubicBezTo>
                  <a:lnTo>
                    <a:pt x="111" y="1723"/>
                  </a:lnTo>
                  <a:lnTo>
                    <a:pt x="111" y="1723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34"/>
            <p:cNvSpPr/>
            <p:nvPr/>
          </p:nvSpPr>
          <p:spPr>
            <a:xfrm>
              <a:off x="2930421" y="2403377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0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3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294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34"/>
            <p:cNvSpPr/>
            <p:nvPr/>
          </p:nvSpPr>
          <p:spPr>
            <a:xfrm>
              <a:off x="2923548" y="2361204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8"/>
                    <a:pt x="1467" y="38"/>
                    <a:pt x="1467" y="38"/>
                  </a:cubicBezTo>
                  <a:cubicBezTo>
                    <a:pt x="1467" y="221"/>
                    <a:pt x="1357" y="661"/>
                    <a:pt x="1320" y="917"/>
                  </a:cubicBezTo>
                  <a:cubicBezTo>
                    <a:pt x="1247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44" y="1431"/>
                  </a:lnTo>
                  <a:lnTo>
                    <a:pt x="1210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34"/>
            <p:cNvSpPr/>
            <p:nvPr/>
          </p:nvSpPr>
          <p:spPr>
            <a:xfrm>
              <a:off x="2913760" y="2356310"/>
              <a:ext cx="52950" cy="51987"/>
            </a:xfrm>
            <a:custGeom>
              <a:avLst/>
              <a:gdLst/>
              <a:ahLst/>
              <a:cxnLst/>
              <a:rect l="l" t="t" r="r" b="b"/>
              <a:pathLst>
                <a:path w="1980" h="1944" extrusionOk="0">
                  <a:moveTo>
                    <a:pt x="1723" y="1"/>
                  </a:moveTo>
                  <a:lnTo>
                    <a:pt x="1723" y="1"/>
                  </a:lnTo>
                  <a:cubicBezTo>
                    <a:pt x="1723" y="1"/>
                    <a:pt x="1686" y="1"/>
                    <a:pt x="1723" y="1"/>
                  </a:cubicBez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4"/>
                  </a:lnTo>
                  <a:lnTo>
                    <a:pt x="293" y="1760"/>
                  </a:lnTo>
                  <a:lnTo>
                    <a:pt x="440" y="1137"/>
                  </a:lnTo>
                  <a:lnTo>
                    <a:pt x="623" y="844"/>
                  </a:lnTo>
                  <a:lnTo>
                    <a:pt x="1980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34"/>
            <p:cNvSpPr/>
            <p:nvPr/>
          </p:nvSpPr>
          <p:spPr>
            <a:xfrm>
              <a:off x="2919644" y="2360241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477" y="514"/>
                    <a:pt x="330" y="697"/>
                  </a:cubicBezTo>
                  <a:cubicBezTo>
                    <a:pt x="183" y="807"/>
                    <a:pt x="0" y="1613"/>
                    <a:pt x="73" y="1723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63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34"/>
            <p:cNvSpPr/>
            <p:nvPr/>
          </p:nvSpPr>
          <p:spPr>
            <a:xfrm>
              <a:off x="2919644" y="2360241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477" y="514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4"/>
                    <a:pt x="330" y="697"/>
                  </a:cubicBezTo>
                  <a:cubicBezTo>
                    <a:pt x="147" y="807"/>
                    <a:pt x="0" y="1613"/>
                    <a:pt x="73" y="1723"/>
                  </a:cubicBezTo>
                  <a:lnTo>
                    <a:pt x="73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34"/>
            <p:cNvSpPr/>
            <p:nvPr/>
          </p:nvSpPr>
          <p:spPr>
            <a:xfrm>
              <a:off x="2922585" y="2361204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6" y="1211"/>
                    <a:pt x="1430" y="954"/>
                  </a:cubicBezTo>
                  <a:cubicBezTo>
                    <a:pt x="1540" y="698"/>
                    <a:pt x="1613" y="148"/>
                    <a:pt x="1576" y="1"/>
                  </a:cubicBezTo>
                  <a:lnTo>
                    <a:pt x="1576" y="1"/>
                  </a:lnTo>
                  <a:cubicBezTo>
                    <a:pt x="1576" y="148"/>
                    <a:pt x="1503" y="661"/>
                    <a:pt x="1430" y="917"/>
                  </a:cubicBezTo>
                  <a:cubicBezTo>
                    <a:pt x="1356" y="1137"/>
                    <a:pt x="990" y="1284"/>
                    <a:pt x="990" y="1321"/>
                  </a:cubicBezTo>
                  <a:cubicBezTo>
                    <a:pt x="917" y="1321"/>
                    <a:pt x="220" y="1614"/>
                    <a:pt x="0" y="1651"/>
                  </a:cubicBezTo>
                  <a:lnTo>
                    <a:pt x="0" y="165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34"/>
            <p:cNvSpPr/>
            <p:nvPr/>
          </p:nvSpPr>
          <p:spPr>
            <a:xfrm>
              <a:off x="2948071" y="2389658"/>
              <a:ext cx="17677" cy="15698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47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34"/>
            <p:cNvSpPr/>
            <p:nvPr/>
          </p:nvSpPr>
          <p:spPr>
            <a:xfrm>
              <a:off x="2905898" y="2310233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50" y="1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1" y="3447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7"/>
                    <a:pt x="37" y="4327"/>
                  </a:cubicBezTo>
                  <a:lnTo>
                    <a:pt x="37" y="4327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34"/>
            <p:cNvSpPr/>
            <p:nvPr/>
          </p:nvSpPr>
          <p:spPr>
            <a:xfrm>
              <a:off x="2962779" y="234160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77"/>
                    <a:pt x="1870" y="2970"/>
                    <a:pt x="1870" y="2970"/>
                  </a:cubicBezTo>
                  <a:cubicBezTo>
                    <a:pt x="1723" y="3117"/>
                    <a:pt x="293" y="3483"/>
                    <a:pt x="73" y="3703"/>
                  </a:cubicBezTo>
                  <a:lnTo>
                    <a:pt x="73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10" y="4400"/>
                  </a:cubicBezTo>
                  <a:cubicBezTo>
                    <a:pt x="183" y="4400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10" y="3007"/>
                    <a:pt x="2310" y="2970"/>
                  </a:cubicBezTo>
                  <a:cubicBezTo>
                    <a:pt x="2310" y="2970"/>
                    <a:pt x="2383" y="2567"/>
                    <a:pt x="2566" y="1870"/>
                  </a:cubicBezTo>
                  <a:cubicBezTo>
                    <a:pt x="2750" y="1174"/>
                    <a:pt x="2786" y="147"/>
                    <a:pt x="2786" y="147"/>
                  </a:cubicBezTo>
                  <a:lnTo>
                    <a:pt x="2786" y="147"/>
                  </a:lnTo>
                  <a:cubicBezTo>
                    <a:pt x="2750" y="147"/>
                    <a:pt x="2786" y="111"/>
                    <a:pt x="2786" y="11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34"/>
            <p:cNvSpPr/>
            <p:nvPr/>
          </p:nvSpPr>
          <p:spPr>
            <a:xfrm>
              <a:off x="3011798" y="2342698"/>
              <a:ext cx="25512" cy="85202"/>
            </a:xfrm>
            <a:custGeom>
              <a:avLst/>
              <a:gdLst/>
              <a:ahLst/>
              <a:cxnLst/>
              <a:rect l="l" t="t" r="r" b="b"/>
              <a:pathLst>
                <a:path w="954" h="3186" extrusionOk="0">
                  <a:moveTo>
                    <a:pt x="884" y="0"/>
                  </a:moveTo>
                  <a:cubicBezTo>
                    <a:pt x="836" y="0"/>
                    <a:pt x="774" y="30"/>
                    <a:pt x="733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0" y="656"/>
                    <a:pt x="440" y="1463"/>
                    <a:pt x="220" y="2196"/>
                  </a:cubicBezTo>
                  <a:cubicBezTo>
                    <a:pt x="73" y="2636"/>
                    <a:pt x="0" y="2929"/>
                    <a:pt x="0" y="2929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477" y="2563"/>
                    <a:pt x="660" y="1903"/>
                  </a:cubicBezTo>
                  <a:cubicBezTo>
                    <a:pt x="843" y="1243"/>
                    <a:pt x="953" y="106"/>
                    <a:pt x="953" y="70"/>
                  </a:cubicBezTo>
                  <a:cubicBezTo>
                    <a:pt x="953" y="20"/>
                    <a:pt x="923" y="0"/>
                    <a:pt x="88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34"/>
            <p:cNvSpPr/>
            <p:nvPr/>
          </p:nvSpPr>
          <p:spPr>
            <a:xfrm>
              <a:off x="2962779" y="2420038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23" y="221"/>
                    <a:pt x="440" y="514"/>
                    <a:pt x="110" y="734"/>
                  </a:cubicBezTo>
                  <a:lnTo>
                    <a:pt x="73" y="770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01" y="1433"/>
                  </a:cubicBezTo>
                  <a:cubicBezTo>
                    <a:pt x="104" y="1433"/>
                    <a:pt x="107" y="1432"/>
                    <a:pt x="110" y="1430"/>
                  </a:cubicBezTo>
                  <a:cubicBezTo>
                    <a:pt x="183" y="1430"/>
                    <a:pt x="1027" y="954"/>
                    <a:pt x="1320" y="770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34"/>
            <p:cNvSpPr/>
            <p:nvPr/>
          </p:nvSpPr>
          <p:spPr>
            <a:xfrm>
              <a:off x="3003936" y="2421027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61" y="257"/>
                  </a:lnTo>
                  <a:cubicBezTo>
                    <a:pt x="661" y="257"/>
                    <a:pt x="771" y="110"/>
                    <a:pt x="771" y="74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34"/>
            <p:cNvSpPr/>
            <p:nvPr/>
          </p:nvSpPr>
          <p:spPr>
            <a:xfrm>
              <a:off x="2977461" y="2393563"/>
              <a:ext cx="52977" cy="51025"/>
            </a:xfrm>
            <a:custGeom>
              <a:avLst/>
              <a:gdLst/>
              <a:ahLst/>
              <a:cxnLst/>
              <a:rect l="l" t="t" r="r" b="b"/>
              <a:pathLst>
                <a:path w="1981" h="1908" extrusionOk="0">
                  <a:moveTo>
                    <a:pt x="1724" y="1"/>
                  </a:moveTo>
                  <a:lnTo>
                    <a:pt x="1724" y="1"/>
                  </a:lnTo>
                  <a:lnTo>
                    <a:pt x="1724" y="1"/>
                  </a:lnTo>
                  <a:cubicBezTo>
                    <a:pt x="1687" y="1"/>
                    <a:pt x="478" y="477"/>
                    <a:pt x="294" y="661"/>
                  </a:cubicBezTo>
                  <a:cubicBezTo>
                    <a:pt x="148" y="807"/>
                    <a:pt x="1" y="1577"/>
                    <a:pt x="74" y="1724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8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1981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34"/>
            <p:cNvSpPr/>
            <p:nvPr/>
          </p:nvSpPr>
          <p:spPr>
            <a:xfrm>
              <a:off x="2983344" y="2396504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8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0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4"/>
            <p:cNvSpPr/>
            <p:nvPr/>
          </p:nvSpPr>
          <p:spPr>
            <a:xfrm>
              <a:off x="2983344" y="239650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8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8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4"/>
            <p:cNvSpPr/>
            <p:nvPr/>
          </p:nvSpPr>
          <p:spPr>
            <a:xfrm>
              <a:off x="3047072" y="2491601"/>
              <a:ext cx="132375" cy="75521"/>
            </a:xfrm>
            <a:custGeom>
              <a:avLst/>
              <a:gdLst/>
              <a:ahLst/>
              <a:cxnLst/>
              <a:rect l="l" t="t" r="r" b="b"/>
              <a:pathLst>
                <a:path w="4950" h="2824" extrusionOk="0">
                  <a:moveTo>
                    <a:pt x="2604" y="1"/>
                  </a:moveTo>
                  <a:lnTo>
                    <a:pt x="1" y="1431"/>
                  </a:lnTo>
                  <a:lnTo>
                    <a:pt x="2384" y="2824"/>
                  </a:lnTo>
                  <a:lnTo>
                    <a:pt x="4950" y="1321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4"/>
            <p:cNvSpPr/>
            <p:nvPr/>
          </p:nvSpPr>
          <p:spPr>
            <a:xfrm>
              <a:off x="3111788" y="249184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75"/>
                    <a:pt x="37" y="175"/>
                  </a:cubicBezTo>
                  <a:cubicBezTo>
                    <a:pt x="74" y="193"/>
                    <a:pt x="110" y="203"/>
                    <a:pt x="152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4"/>
            <p:cNvSpPr/>
            <p:nvPr/>
          </p:nvSpPr>
          <p:spPr>
            <a:xfrm>
              <a:off x="3111788" y="2494542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4"/>
            <p:cNvSpPr/>
            <p:nvPr/>
          </p:nvSpPr>
          <p:spPr>
            <a:xfrm>
              <a:off x="3111788" y="249184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02"/>
                    <a:pt x="37" y="175"/>
                  </a:cubicBezTo>
                  <a:cubicBezTo>
                    <a:pt x="74" y="193"/>
                    <a:pt x="110" y="203"/>
                    <a:pt x="152" y="203"/>
                  </a:cubicBezTo>
                  <a:cubicBezTo>
                    <a:pt x="193" y="203"/>
                    <a:pt x="239" y="193"/>
                    <a:pt x="294" y="175"/>
                  </a:cubicBezTo>
                  <a:cubicBezTo>
                    <a:pt x="330" y="102"/>
                    <a:pt x="330" y="65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4"/>
            <p:cNvSpPr/>
            <p:nvPr/>
          </p:nvSpPr>
          <p:spPr>
            <a:xfrm>
              <a:off x="3112778" y="2491601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73" y="1"/>
                    <a:pt x="0" y="74"/>
                    <a:pt x="0" y="74"/>
                  </a:cubicBezTo>
                  <a:cubicBezTo>
                    <a:pt x="0" y="74"/>
                    <a:pt x="130" y="123"/>
                    <a:pt x="228" y="123"/>
                  </a:cubicBezTo>
                  <a:cubicBezTo>
                    <a:pt x="277" y="123"/>
                    <a:pt x="318" y="111"/>
                    <a:pt x="330" y="74"/>
                  </a:cubicBezTo>
                  <a:cubicBezTo>
                    <a:pt x="330" y="37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4"/>
            <p:cNvSpPr/>
            <p:nvPr/>
          </p:nvSpPr>
          <p:spPr>
            <a:xfrm>
              <a:off x="3112778" y="2491841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1" y="1"/>
                  </a:moveTo>
                  <a:cubicBezTo>
                    <a:pt x="119" y="1"/>
                    <a:pt x="92" y="10"/>
                    <a:pt x="73" y="28"/>
                  </a:cubicBezTo>
                  <a:cubicBezTo>
                    <a:pt x="0" y="65"/>
                    <a:pt x="0" y="65"/>
                    <a:pt x="73" y="102"/>
                  </a:cubicBezTo>
                  <a:cubicBezTo>
                    <a:pt x="92" y="138"/>
                    <a:pt x="119" y="157"/>
                    <a:pt x="151" y="157"/>
                  </a:cubicBezTo>
                  <a:cubicBezTo>
                    <a:pt x="183" y="157"/>
                    <a:pt x="220" y="138"/>
                    <a:pt x="257" y="102"/>
                  </a:cubicBezTo>
                  <a:cubicBezTo>
                    <a:pt x="293" y="65"/>
                    <a:pt x="293" y="65"/>
                    <a:pt x="257" y="28"/>
                  </a:cubicBezTo>
                  <a:cubicBezTo>
                    <a:pt x="220" y="10"/>
                    <a:pt x="183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4"/>
            <p:cNvSpPr/>
            <p:nvPr/>
          </p:nvSpPr>
          <p:spPr>
            <a:xfrm>
              <a:off x="3113741" y="2491601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147" y="1"/>
                    <a:pt x="111" y="1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4"/>
            <p:cNvSpPr/>
            <p:nvPr/>
          </p:nvSpPr>
          <p:spPr>
            <a:xfrm>
              <a:off x="3093149" y="2483765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817" y="376"/>
                  </a:moveTo>
                  <a:cubicBezTo>
                    <a:pt x="807" y="376"/>
                    <a:pt x="807" y="385"/>
                    <a:pt x="844" y="404"/>
                  </a:cubicBezTo>
                  <a:lnTo>
                    <a:pt x="817" y="376"/>
                  </a:lnTo>
                  <a:close/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17" y="376"/>
                  </a:lnTo>
                  <a:cubicBezTo>
                    <a:pt x="826" y="376"/>
                    <a:pt x="844" y="385"/>
                    <a:pt x="844" y="404"/>
                  </a:cubicBezTo>
                  <a:lnTo>
                    <a:pt x="844" y="330"/>
                  </a:lnTo>
                  <a:cubicBezTo>
                    <a:pt x="844" y="294"/>
                    <a:pt x="844" y="220"/>
                    <a:pt x="771" y="220"/>
                  </a:cubicBezTo>
                  <a:cubicBezTo>
                    <a:pt x="734" y="220"/>
                    <a:pt x="697" y="184"/>
                    <a:pt x="624" y="147"/>
                  </a:cubicBezTo>
                  <a:cubicBezTo>
                    <a:pt x="514" y="110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4"/>
            <p:cNvSpPr/>
            <p:nvPr/>
          </p:nvSpPr>
          <p:spPr>
            <a:xfrm>
              <a:off x="3115720" y="250435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73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4"/>
            <p:cNvSpPr/>
            <p:nvPr/>
          </p:nvSpPr>
          <p:spPr>
            <a:xfrm>
              <a:off x="3121603" y="2506309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330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4"/>
            <p:cNvSpPr/>
            <p:nvPr/>
          </p:nvSpPr>
          <p:spPr>
            <a:xfrm>
              <a:off x="3058838" y="247983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1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4"/>
            <p:cNvSpPr/>
            <p:nvPr/>
          </p:nvSpPr>
          <p:spPr>
            <a:xfrm>
              <a:off x="3066701" y="2481813"/>
              <a:ext cx="38242" cy="47067"/>
            </a:xfrm>
            <a:custGeom>
              <a:avLst/>
              <a:gdLst/>
              <a:ahLst/>
              <a:cxnLst/>
              <a:rect l="l" t="t" r="r" b="b"/>
              <a:pathLst>
                <a:path w="1430" h="1760" extrusionOk="0">
                  <a:moveTo>
                    <a:pt x="1283" y="0"/>
                  </a:moveTo>
                  <a:lnTo>
                    <a:pt x="73" y="623"/>
                  </a:lnTo>
                  <a:cubicBezTo>
                    <a:pt x="73" y="623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257" y="1723"/>
                    <a:pt x="1063" y="1357"/>
                    <a:pt x="1063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4"/>
            <p:cNvSpPr/>
            <p:nvPr/>
          </p:nvSpPr>
          <p:spPr>
            <a:xfrm>
              <a:off x="3058838" y="2439640"/>
              <a:ext cx="41210" cy="45141"/>
            </a:xfrm>
            <a:custGeom>
              <a:avLst/>
              <a:gdLst/>
              <a:ahLst/>
              <a:cxnLst/>
              <a:rect l="l" t="t" r="r" b="b"/>
              <a:pathLst>
                <a:path w="1541" h="1688" extrusionOk="0">
                  <a:moveTo>
                    <a:pt x="1541" y="1"/>
                  </a:moveTo>
                  <a:lnTo>
                    <a:pt x="1541" y="1"/>
                  </a:lnTo>
                  <a:cubicBezTo>
                    <a:pt x="1541" y="37"/>
                    <a:pt x="1467" y="37"/>
                    <a:pt x="1467" y="37"/>
                  </a:cubicBezTo>
                  <a:cubicBezTo>
                    <a:pt x="1467" y="221"/>
                    <a:pt x="1394" y="661"/>
                    <a:pt x="1321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21" y="1504"/>
                    <a:pt x="1" y="1614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1" y="40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4"/>
            <p:cNvSpPr/>
            <p:nvPr/>
          </p:nvSpPr>
          <p:spPr>
            <a:xfrm>
              <a:off x="3049051" y="2434746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687" y="0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4"/>
            <p:cNvSpPr/>
            <p:nvPr/>
          </p:nvSpPr>
          <p:spPr>
            <a:xfrm>
              <a:off x="3054934" y="243867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3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lnTo>
                    <a:pt x="1100" y="1467"/>
                  </a:lnTo>
                  <a:cubicBezTo>
                    <a:pt x="1173" y="1467"/>
                    <a:pt x="1540" y="1283"/>
                    <a:pt x="1613" y="1063"/>
                  </a:cubicBezTo>
                  <a:cubicBezTo>
                    <a:pt x="1687" y="807"/>
                    <a:pt x="1833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4"/>
            <p:cNvSpPr/>
            <p:nvPr/>
          </p:nvSpPr>
          <p:spPr>
            <a:xfrm>
              <a:off x="3055897" y="2438677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577"/>
                    <a:pt x="184" y="807"/>
                    <a:pt x="294" y="660"/>
                  </a:cubicBezTo>
                  <a:cubicBezTo>
                    <a:pt x="477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7" y="477"/>
                    <a:pt x="294" y="660"/>
                  </a:cubicBezTo>
                  <a:cubicBezTo>
                    <a:pt x="111" y="807"/>
                    <a:pt x="1" y="1613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4"/>
            <p:cNvSpPr/>
            <p:nvPr/>
          </p:nvSpPr>
          <p:spPr>
            <a:xfrm>
              <a:off x="3058838" y="2439640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1" y="1321"/>
                  </a:moveTo>
                  <a:cubicBezTo>
                    <a:pt x="991" y="1321"/>
                    <a:pt x="1357" y="1211"/>
                    <a:pt x="1431" y="954"/>
                  </a:cubicBezTo>
                  <a:cubicBezTo>
                    <a:pt x="1541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61"/>
                    <a:pt x="1431" y="917"/>
                  </a:cubicBezTo>
                  <a:cubicBezTo>
                    <a:pt x="1357" y="1137"/>
                    <a:pt x="991" y="1321"/>
                    <a:pt x="991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4"/>
            <p:cNvSpPr/>
            <p:nvPr/>
          </p:nvSpPr>
          <p:spPr>
            <a:xfrm>
              <a:off x="3083361" y="2468067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60" y="221"/>
                  </a:lnTo>
                  <a:cubicBezTo>
                    <a:pt x="660" y="221"/>
                    <a:pt x="697" y="148"/>
                    <a:pt x="697" y="74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4"/>
            <p:cNvSpPr/>
            <p:nvPr/>
          </p:nvSpPr>
          <p:spPr>
            <a:xfrm>
              <a:off x="3042178" y="2388669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50" y="0"/>
                    <a:pt x="2750" y="0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3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47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37" y="4326"/>
                  </a:cubicBezTo>
                  <a:lnTo>
                    <a:pt x="37" y="4326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10"/>
                  </a:lnTo>
                  <a:lnTo>
                    <a:pt x="4033" y="4180"/>
                  </a:lnTo>
                  <a:lnTo>
                    <a:pt x="4913" y="12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4"/>
            <p:cNvSpPr/>
            <p:nvPr/>
          </p:nvSpPr>
          <p:spPr>
            <a:xfrm>
              <a:off x="3098070" y="2420038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111"/>
                  </a:moveTo>
                  <a:cubicBezTo>
                    <a:pt x="2823" y="1"/>
                    <a:pt x="2676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77"/>
                    <a:pt x="0" y="3850"/>
                    <a:pt x="0" y="3960"/>
                  </a:cubicBezTo>
                  <a:cubicBezTo>
                    <a:pt x="0" y="4033"/>
                    <a:pt x="74" y="4436"/>
                    <a:pt x="147" y="4400"/>
                  </a:cubicBezTo>
                  <a:cubicBezTo>
                    <a:pt x="183" y="4400"/>
                    <a:pt x="183" y="4327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3" y="3960"/>
                  </a:cubicBezTo>
                  <a:cubicBezTo>
                    <a:pt x="1173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6" y="3043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210"/>
                    <a:pt x="2823" y="147"/>
                    <a:pt x="2823" y="147"/>
                  </a:cubicBezTo>
                  <a:lnTo>
                    <a:pt x="2823" y="147"/>
                  </a:lnTo>
                  <a:cubicBezTo>
                    <a:pt x="2750" y="147"/>
                    <a:pt x="2823" y="111"/>
                    <a:pt x="2823" y="11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4"/>
            <p:cNvSpPr/>
            <p:nvPr/>
          </p:nvSpPr>
          <p:spPr>
            <a:xfrm>
              <a:off x="3147089" y="2421134"/>
              <a:ext cx="26502" cy="85202"/>
            </a:xfrm>
            <a:custGeom>
              <a:avLst/>
              <a:gdLst/>
              <a:ahLst/>
              <a:cxnLst/>
              <a:rect l="l" t="t" r="r" b="b"/>
              <a:pathLst>
                <a:path w="991" h="3186" extrusionOk="0">
                  <a:moveTo>
                    <a:pt x="917" y="0"/>
                  </a:moveTo>
                  <a:cubicBezTo>
                    <a:pt x="865" y="0"/>
                    <a:pt x="794" y="29"/>
                    <a:pt x="733" y="70"/>
                  </a:cubicBezTo>
                  <a:lnTo>
                    <a:pt x="587" y="180"/>
                  </a:lnTo>
                  <a:lnTo>
                    <a:pt x="587" y="326"/>
                  </a:lnTo>
                  <a:cubicBezTo>
                    <a:pt x="550" y="656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2"/>
                  </a:lnTo>
                  <a:cubicBezTo>
                    <a:pt x="477" y="3002"/>
                    <a:pt x="513" y="2562"/>
                    <a:pt x="697" y="1903"/>
                  </a:cubicBezTo>
                  <a:cubicBezTo>
                    <a:pt x="880" y="1243"/>
                    <a:pt x="990" y="106"/>
                    <a:pt x="990" y="70"/>
                  </a:cubicBezTo>
                  <a:cubicBezTo>
                    <a:pt x="990" y="20"/>
                    <a:pt x="960" y="0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4"/>
            <p:cNvSpPr/>
            <p:nvPr/>
          </p:nvSpPr>
          <p:spPr>
            <a:xfrm>
              <a:off x="3098070" y="2499463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60" y="183"/>
                    <a:pt x="477" y="477"/>
                    <a:pt x="147" y="733"/>
                  </a:cubicBezTo>
                  <a:lnTo>
                    <a:pt x="110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67" y="1432"/>
                    <a:pt x="137" y="1432"/>
                  </a:cubicBezTo>
                  <a:cubicBezTo>
                    <a:pt x="140" y="1432"/>
                    <a:pt x="144" y="1431"/>
                    <a:pt x="147" y="1430"/>
                  </a:cubicBezTo>
                  <a:cubicBezTo>
                    <a:pt x="183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4"/>
            <p:cNvSpPr/>
            <p:nvPr/>
          </p:nvSpPr>
          <p:spPr>
            <a:xfrm>
              <a:off x="3140216" y="2499463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24" y="220"/>
                  </a:lnTo>
                  <a:cubicBezTo>
                    <a:pt x="624" y="220"/>
                    <a:pt x="770" y="110"/>
                    <a:pt x="770" y="73"/>
                  </a:cubicBezTo>
                  <a:cubicBezTo>
                    <a:pt x="770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4"/>
            <p:cNvSpPr/>
            <p:nvPr/>
          </p:nvSpPr>
          <p:spPr>
            <a:xfrm>
              <a:off x="3112778" y="2471998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3" y="1"/>
                    <a:pt x="513" y="477"/>
                    <a:pt x="330" y="660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4"/>
            <p:cNvSpPr/>
            <p:nvPr/>
          </p:nvSpPr>
          <p:spPr>
            <a:xfrm>
              <a:off x="3119624" y="24749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94" y="1760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4"/>
            <p:cNvSpPr/>
            <p:nvPr/>
          </p:nvSpPr>
          <p:spPr>
            <a:xfrm>
              <a:off x="3119624" y="2474940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4"/>
            <p:cNvSpPr/>
            <p:nvPr/>
          </p:nvSpPr>
          <p:spPr>
            <a:xfrm>
              <a:off x="3110799" y="2526901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567" y="1"/>
                  </a:moveTo>
                  <a:lnTo>
                    <a:pt x="1" y="1504"/>
                  </a:lnTo>
                  <a:lnTo>
                    <a:pt x="2384" y="2860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4"/>
            <p:cNvSpPr/>
            <p:nvPr/>
          </p:nvSpPr>
          <p:spPr>
            <a:xfrm>
              <a:off x="3175516" y="252813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0"/>
                  </a:moveTo>
                  <a:cubicBezTo>
                    <a:pt x="138" y="0"/>
                    <a:pt x="92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57" y="10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4"/>
            <p:cNvSpPr/>
            <p:nvPr/>
          </p:nvSpPr>
          <p:spPr>
            <a:xfrm>
              <a:off x="3175516" y="2529842"/>
              <a:ext cx="8852" cy="1979"/>
            </a:xfrm>
            <a:custGeom>
              <a:avLst/>
              <a:gdLst/>
              <a:ahLst/>
              <a:cxnLst/>
              <a:rect l="l" t="t" r="r" b="b"/>
              <a:pathLst>
                <a:path w="331" h="74" extrusionOk="0">
                  <a:moveTo>
                    <a:pt x="330" y="1"/>
                  </a:moveTo>
                  <a:lnTo>
                    <a:pt x="0" y="74"/>
                  </a:lnTo>
                  <a:lnTo>
                    <a:pt x="330" y="7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4"/>
            <p:cNvSpPr/>
            <p:nvPr/>
          </p:nvSpPr>
          <p:spPr>
            <a:xfrm>
              <a:off x="3175516" y="2528131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0"/>
                  </a:moveTo>
                  <a:cubicBezTo>
                    <a:pt x="138" y="0"/>
                    <a:pt x="92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1"/>
                    <a:pt x="294" y="28"/>
                  </a:cubicBezTo>
                  <a:cubicBezTo>
                    <a:pt x="257" y="10"/>
                    <a:pt x="220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4"/>
            <p:cNvSpPr/>
            <p:nvPr/>
          </p:nvSpPr>
          <p:spPr>
            <a:xfrm>
              <a:off x="3175516" y="2527890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47" y="122"/>
                    <a:pt x="245" y="122"/>
                  </a:cubicBezTo>
                  <a:cubicBezTo>
                    <a:pt x="294" y="122"/>
                    <a:pt x="330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4"/>
            <p:cNvSpPr/>
            <p:nvPr/>
          </p:nvSpPr>
          <p:spPr>
            <a:xfrm>
              <a:off x="3175516" y="2528131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29" y="0"/>
                  </a:moveTo>
                  <a:cubicBezTo>
                    <a:pt x="92" y="0"/>
                    <a:pt x="55" y="10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74" y="156"/>
                    <a:pt x="110" y="165"/>
                    <a:pt x="142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65"/>
                    <a:pt x="294" y="28"/>
                    <a:pt x="220" y="28"/>
                  </a:cubicBezTo>
                  <a:cubicBezTo>
                    <a:pt x="202" y="10"/>
                    <a:pt x="165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4"/>
            <p:cNvSpPr/>
            <p:nvPr/>
          </p:nvSpPr>
          <p:spPr>
            <a:xfrm>
              <a:off x="3177468" y="2527890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111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4"/>
            <p:cNvSpPr/>
            <p:nvPr/>
          </p:nvSpPr>
          <p:spPr>
            <a:xfrm>
              <a:off x="3156876" y="2520028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1"/>
                  </a:moveTo>
                  <a:cubicBezTo>
                    <a:pt x="184" y="1"/>
                    <a:pt x="111" y="1"/>
                    <a:pt x="1" y="74"/>
                  </a:cubicBezTo>
                  <a:cubicBezTo>
                    <a:pt x="44" y="60"/>
                    <a:pt x="89" y="54"/>
                    <a:pt x="134" y="54"/>
                  </a:cubicBezTo>
                  <a:cubicBezTo>
                    <a:pt x="438" y="54"/>
                    <a:pt x="771" y="331"/>
                    <a:pt x="771" y="331"/>
                  </a:cubicBezTo>
                  <a:lnTo>
                    <a:pt x="844" y="441"/>
                  </a:lnTo>
                  <a:lnTo>
                    <a:pt x="844" y="331"/>
                  </a:lnTo>
                  <a:cubicBezTo>
                    <a:pt x="844" y="294"/>
                    <a:pt x="844" y="258"/>
                    <a:pt x="771" y="258"/>
                  </a:cubicBezTo>
                  <a:cubicBezTo>
                    <a:pt x="734" y="258"/>
                    <a:pt x="697" y="221"/>
                    <a:pt x="624" y="148"/>
                  </a:cubicBezTo>
                  <a:cubicBezTo>
                    <a:pt x="514" y="111"/>
                    <a:pt x="367" y="74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4"/>
            <p:cNvSpPr/>
            <p:nvPr/>
          </p:nvSpPr>
          <p:spPr>
            <a:xfrm>
              <a:off x="3179420" y="2541609"/>
              <a:ext cx="43189" cy="49046"/>
            </a:xfrm>
            <a:custGeom>
              <a:avLst/>
              <a:gdLst/>
              <a:ahLst/>
              <a:cxnLst/>
              <a:rect l="l" t="t" r="r" b="b"/>
              <a:pathLst>
                <a:path w="1615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1" y="0"/>
                    <a:pt x="1321" y="0"/>
                    <a:pt x="1357" y="0"/>
                  </a:cubicBezTo>
                  <a:cubicBezTo>
                    <a:pt x="1321" y="0"/>
                    <a:pt x="148" y="624"/>
                    <a:pt x="148" y="624"/>
                  </a:cubicBezTo>
                  <a:cubicBezTo>
                    <a:pt x="148" y="624"/>
                    <a:pt x="1" y="1540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4"/>
            <p:cNvSpPr/>
            <p:nvPr/>
          </p:nvSpPr>
          <p:spPr>
            <a:xfrm>
              <a:off x="3185304" y="2542599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6"/>
                    <a:pt x="148" y="1796"/>
                    <a:pt x="148" y="1796"/>
                  </a:cubicBezTo>
                  <a:cubicBezTo>
                    <a:pt x="294" y="1760"/>
                    <a:pt x="1064" y="1357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4"/>
            <p:cNvSpPr/>
            <p:nvPr/>
          </p:nvSpPr>
          <p:spPr>
            <a:xfrm>
              <a:off x="3122566" y="251708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57" y="1"/>
                    <a:pt x="1394" y="1"/>
                  </a:cubicBez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1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4"/>
            <p:cNvSpPr/>
            <p:nvPr/>
          </p:nvSpPr>
          <p:spPr>
            <a:xfrm>
              <a:off x="3130401" y="251807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991" y="1357"/>
                    <a:pt x="1064" y="1284"/>
                  </a:cubicBezTo>
                  <a:cubicBezTo>
                    <a:pt x="1101" y="1284"/>
                    <a:pt x="1431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4"/>
            <p:cNvSpPr/>
            <p:nvPr/>
          </p:nvSpPr>
          <p:spPr>
            <a:xfrm>
              <a:off x="3122566" y="2476892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38"/>
                    <a:pt x="1467" y="38"/>
                    <a:pt x="1467" y="38"/>
                  </a:cubicBezTo>
                  <a:cubicBezTo>
                    <a:pt x="1467" y="221"/>
                    <a:pt x="1394" y="624"/>
                    <a:pt x="1320" y="917"/>
                  </a:cubicBezTo>
                  <a:cubicBezTo>
                    <a:pt x="1284" y="1137"/>
                    <a:pt x="917" y="1284"/>
                    <a:pt x="881" y="1284"/>
                  </a:cubicBezTo>
                  <a:cubicBezTo>
                    <a:pt x="881" y="1284"/>
                    <a:pt x="221" y="1504"/>
                    <a:pt x="1" y="1577"/>
                  </a:cubicBezTo>
                  <a:lnTo>
                    <a:pt x="1" y="1651"/>
                  </a:lnTo>
                  <a:lnTo>
                    <a:pt x="1" y="1651"/>
                  </a:lnTo>
                  <a:lnTo>
                    <a:pt x="1" y="1687"/>
                  </a:lnTo>
                  <a:lnTo>
                    <a:pt x="881" y="1394"/>
                  </a:lnTo>
                  <a:lnTo>
                    <a:pt x="1247" y="1211"/>
                  </a:lnTo>
                  <a:lnTo>
                    <a:pt x="1394" y="1027"/>
                  </a:lnTo>
                  <a:lnTo>
                    <a:pt x="1504" y="40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4"/>
            <p:cNvSpPr/>
            <p:nvPr/>
          </p:nvSpPr>
          <p:spPr>
            <a:xfrm>
              <a:off x="3112778" y="2471998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3" y="477"/>
                    <a:pt x="330" y="660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34"/>
            <p:cNvSpPr/>
            <p:nvPr/>
          </p:nvSpPr>
          <p:spPr>
            <a:xfrm>
              <a:off x="3119624" y="247494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34"/>
            <p:cNvSpPr/>
            <p:nvPr/>
          </p:nvSpPr>
          <p:spPr>
            <a:xfrm>
              <a:off x="3117672" y="2474940"/>
              <a:ext cx="48056" cy="47094"/>
            </a:xfrm>
            <a:custGeom>
              <a:avLst/>
              <a:gdLst/>
              <a:ahLst/>
              <a:cxnLst/>
              <a:rect l="l" t="t" r="r" b="b"/>
              <a:pathLst>
                <a:path w="1797" h="1761" extrusionOk="0">
                  <a:moveTo>
                    <a:pt x="147" y="1760"/>
                  </a:moveTo>
                  <a:cubicBezTo>
                    <a:pt x="74" y="1614"/>
                    <a:pt x="257" y="844"/>
                    <a:pt x="367" y="697"/>
                  </a:cubicBezTo>
                  <a:cubicBezTo>
                    <a:pt x="550" y="514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514"/>
                    <a:pt x="367" y="697"/>
                  </a:cubicBezTo>
                  <a:cubicBezTo>
                    <a:pt x="184" y="844"/>
                    <a:pt x="0" y="1614"/>
                    <a:pt x="147" y="1760"/>
                  </a:cubicBezTo>
                  <a:cubicBezTo>
                    <a:pt x="110" y="1760"/>
                    <a:pt x="147" y="1760"/>
                    <a:pt x="147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34"/>
            <p:cNvSpPr/>
            <p:nvPr/>
          </p:nvSpPr>
          <p:spPr>
            <a:xfrm>
              <a:off x="3122566" y="2475929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57"/>
                  </a:moveTo>
                  <a:cubicBezTo>
                    <a:pt x="991" y="1357"/>
                    <a:pt x="1357" y="1210"/>
                    <a:pt x="1430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0" y="953"/>
                  </a:cubicBezTo>
                  <a:cubicBezTo>
                    <a:pt x="1357" y="1173"/>
                    <a:pt x="991" y="1320"/>
                    <a:pt x="991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57"/>
                    <a:pt x="991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34"/>
            <p:cNvSpPr/>
            <p:nvPr/>
          </p:nvSpPr>
          <p:spPr>
            <a:xfrm>
              <a:off x="3147089" y="2504357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4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34"/>
            <p:cNvSpPr/>
            <p:nvPr/>
          </p:nvSpPr>
          <p:spPr>
            <a:xfrm>
              <a:off x="3104916" y="242493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38"/>
                  </a:moveTo>
                  <a:cubicBezTo>
                    <a:pt x="2787" y="1"/>
                    <a:pt x="2787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14" y="1"/>
                    <a:pt x="2604" y="38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4"/>
                    <a:pt x="74" y="3704"/>
                  </a:cubicBezTo>
                  <a:lnTo>
                    <a:pt x="74" y="3704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10"/>
                  </a:lnTo>
                  <a:lnTo>
                    <a:pt x="2494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34"/>
            <p:cNvSpPr/>
            <p:nvPr/>
          </p:nvSpPr>
          <p:spPr>
            <a:xfrm>
              <a:off x="3160807" y="245729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77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777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34"/>
            <p:cNvSpPr/>
            <p:nvPr/>
          </p:nvSpPr>
          <p:spPr>
            <a:xfrm>
              <a:off x="3210816" y="2458119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30"/>
                    <a:pt x="477" y="1473"/>
                    <a:pt x="220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253"/>
                    <a:pt x="953" y="80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4"/>
            <p:cNvSpPr/>
            <p:nvPr/>
          </p:nvSpPr>
          <p:spPr>
            <a:xfrm>
              <a:off x="3161797" y="2535726"/>
              <a:ext cx="50998" cy="37493"/>
            </a:xfrm>
            <a:custGeom>
              <a:avLst/>
              <a:gdLst/>
              <a:ahLst/>
              <a:cxnLst/>
              <a:rect l="l" t="t" r="r" b="b"/>
              <a:pathLst>
                <a:path w="1907" h="1402" extrusionOk="0">
                  <a:moveTo>
                    <a:pt x="1906" y="1"/>
                  </a:moveTo>
                  <a:cubicBezTo>
                    <a:pt x="1760" y="220"/>
                    <a:pt x="440" y="477"/>
                    <a:pt x="147" y="697"/>
                  </a:cubicBezTo>
                  <a:lnTo>
                    <a:pt x="110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63" y="1402"/>
                    <a:pt x="130" y="1402"/>
                  </a:cubicBezTo>
                  <a:cubicBezTo>
                    <a:pt x="136" y="1402"/>
                    <a:pt x="141" y="1399"/>
                    <a:pt x="147" y="1394"/>
                  </a:cubicBezTo>
                  <a:cubicBezTo>
                    <a:pt x="183" y="1394"/>
                    <a:pt x="1063" y="954"/>
                    <a:pt x="1357" y="770"/>
                  </a:cubicBezTo>
                  <a:cubicBezTo>
                    <a:pt x="1760" y="624"/>
                    <a:pt x="1576" y="550"/>
                    <a:pt x="1576" y="550"/>
                  </a:cubicBezTo>
                  <a:lnTo>
                    <a:pt x="190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4"/>
            <p:cNvSpPr/>
            <p:nvPr/>
          </p:nvSpPr>
          <p:spPr>
            <a:xfrm>
              <a:off x="3203943" y="2536715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3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4"/>
            <p:cNvSpPr/>
            <p:nvPr/>
          </p:nvSpPr>
          <p:spPr>
            <a:xfrm>
              <a:off x="3176505" y="250828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723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6"/>
                  </a:lnTo>
                  <a:lnTo>
                    <a:pt x="660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4"/>
            <p:cNvSpPr/>
            <p:nvPr/>
          </p:nvSpPr>
          <p:spPr>
            <a:xfrm>
              <a:off x="3183351" y="251219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064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4"/>
            <p:cNvSpPr/>
            <p:nvPr/>
          </p:nvSpPr>
          <p:spPr>
            <a:xfrm>
              <a:off x="3183351" y="2512192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4"/>
                  </a:moveTo>
                  <a:cubicBezTo>
                    <a:pt x="1" y="1577"/>
                    <a:pt x="147" y="807"/>
                    <a:pt x="294" y="661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61"/>
                  </a:cubicBezTo>
                  <a:cubicBezTo>
                    <a:pt x="147" y="807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4"/>
            <p:cNvSpPr/>
            <p:nvPr/>
          </p:nvSpPr>
          <p:spPr>
            <a:xfrm>
              <a:off x="2744133" y="2435735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7" y="0"/>
                  </a:moveTo>
                  <a:lnTo>
                    <a:pt x="1" y="1467"/>
                  </a:lnTo>
                  <a:lnTo>
                    <a:pt x="2347" y="2860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4"/>
            <p:cNvSpPr/>
            <p:nvPr/>
          </p:nvSpPr>
          <p:spPr>
            <a:xfrm>
              <a:off x="2808849" y="2436217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97" y="0"/>
                  </a:moveTo>
                  <a:cubicBezTo>
                    <a:pt x="156" y="0"/>
                    <a:pt x="110" y="19"/>
                    <a:pt x="74" y="55"/>
                  </a:cubicBezTo>
                  <a:cubicBezTo>
                    <a:pt x="0" y="92"/>
                    <a:pt x="0" y="165"/>
                    <a:pt x="74" y="165"/>
                  </a:cubicBezTo>
                  <a:cubicBezTo>
                    <a:pt x="92" y="202"/>
                    <a:pt x="120" y="220"/>
                    <a:pt x="156" y="220"/>
                  </a:cubicBezTo>
                  <a:cubicBezTo>
                    <a:pt x="193" y="220"/>
                    <a:pt x="239" y="202"/>
                    <a:pt x="294" y="165"/>
                  </a:cubicBezTo>
                  <a:cubicBezTo>
                    <a:pt x="330" y="129"/>
                    <a:pt x="330" y="92"/>
                    <a:pt x="294" y="55"/>
                  </a:cubicBezTo>
                  <a:cubicBezTo>
                    <a:pt x="275" y="19"/>
                    <a:pt x="239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4"/>
            <p:cNvSpPr/>
            <p:nvPr/>
          </p:nvSpPr>
          <p:spPr>
            <a:xfrm>
              <a:off x="2808849" y="2439640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1"/>
                  </a:moveTo>
                  <a:lnTo>
                    <a:pt x="0" y="1"/>
                  </a:lnTo>
                  <a:lnTo>
                    <a:pt x="330" y="1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4"/>
            <p:cNvSpPr/>
            <p:nvPr/>
          </p:nvSpPr>
          <p:spPr>
            <a:xfrm>
              <a:off x="2808849" y="2436217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97" y="0"/>
                  </a:moveTo>
                  <a:cubicBezTo>
                    <a:pt x="156" y="0"/>
                    <a:pt x="110" y="19"/>
                    <a:pt x="74" y="55"/>
                  </a:cubicBezTo>
                  <a:cubicBezTo>
                    <a:pt x="0" y="92"/>
                    <a:pt x="0" y="129"/>
                    <a:pt x="74" y="165"/>
                  </a:cubicBezTo>
                  <a:cubicBezTo>
                    <a:pt x="92" y="202"/>
                    <a:pt x="120" y="220"/>
                    <a:pt x="156" y="220"/>
                  </a:cubicBezTo>
                  <a:cubicBezTo>
                    <a:pt x="193" y="220"/>
                    <a:pt x="239" y="202"/>
                    <a:pt x="294" y="165"/>
                  </a:cubicBezTo>
                  <a:cubicBezTo>
                    <a:pt x="330" y="129"/>
                    <a:pt x="330" y="92"/>
                    <a:pt x="294" y="55"/>
                  </a:cubicBezTo>
                  <a:cubicBezTo>
                    <a:pt x="275" y="19"/>
                    <a:pt x="239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4"/>
            <p:cNvSpPr/>
            <p:nvPr/>
          </p:nvSpPr>
          <p:spPr>
            <a:xfrm>
              <a:off x="2808849" y="2435735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3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4"/>
            <p:cNvSpPr/>
            <p:nvPr/>
          </p:nvSpPr>
          <p:spPr>
            <a:xfrm>
              <a:off x="2808849" y="2436217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2" y="0"/>
                  </a:moveTo>
                  <a:cubicBezTo>
                    <a:pt x="120" y="0"/>
                    <a:pt x="92" y="19"/>
                    <a:pt x="74" y="55"/>
                  </a:cubicBezTo>
                  <a:cubicBezTo>
                    <a:pt x="0" y="92"/>
                    <a:pt x="0" y="92"/>
                    <a:pt x="74" y="129"/>
                  </a:cubicBezTo>
                  <a:cubicBezTo>
                    <a:pt x="92" y="147"/>
                    <a:pt x="120" y="156"/>
                    <a:pt x="152" y="156"/>
                  </a:cubicBezTo>
                  <a:cubicBezTo>
                    <a:pt x="184" y="156"/>
                    <a:pt x="220" y="147"/>
                    <a:pt x="257" y="129"/>
                  </a:cubicBezTo>
                  <a:cubicBezTo>
                    <a:pt x="294" y="92"/>
                    <a:pt x="294" y="55"/>
                    <a:pt x="257" y="55"/>
                  </a:cubicBezTo>
                  <a:cubicBezTo>
                    <a:pt x="220" y="19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4"/>
            <p:cNvSpPr/>
            <p:nvPr/>
          </p:nvSpPr>
          <p:spPr>
            <a:xfrm>
              <a:off x="2811791" y="2435735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74" y="0"/>
                    <a:pt x="37" y="0"/>
                    <a:pt x="37" y="73"/>
                  </a:cubicBezTo>
                  <a:lnTo>
                    <a:pt x="0" y="73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4"/>
            <p:cNvSpPr/>
            <p:nvPr/>
          </p:nvSpPr>
          <p:spPr>
            <a:xfrm>
              <a:off x="2791199" y="2428462"/>
              <a:ext cx="21608" cy="11205"/>
            </a:xfrm>
            <a:custGeom>
              <a:avLst/>
              <a:gdLst/>
              <a:ahLst/>
              <a:cxnLst/>
              <a:rect l="l" t="t" r="r" b="b"/>
              <a:pathLst>
                <a:path w="808" h="419" extrusionOk="0">
                  <a:moveTo>
                    <a:pt x="169" y="0"/>
                  </a:moveTo>
                  <a:cubicBezTo>
                    <a:pt x="104" y="0"/>
                    <a:pt x="52" y="26"/>
                    <a:pt x="1" y="52"/>
                  </a:cubicBezTo>
                  <a:cubicBezTo>
                    <a:pt x="27" y="46"/>
                    <a:pt x="55" y="42"/>
                    <a:pt x="85" y="42"/>
                  </a:cubicBezTo>
                  <a:cubicBezTo>
                    <a:pt x="377" y="42"/>
                    <a:pt x="770" y="345"/>
                    <a:pt x="770" y="345"/>
                  </a:cubicBezTo>
                  <a:lnTo>
                    <a:pt x="807" y="419"/>
                  </a:lnTo>
                  <a:lnTo>
                    <a:pt x="807" y="345"/>
                  </a:lnTo>
                  <a:cubicBezTo>
                    <a:pt x="807" y="272"/>
                    <a:pt x="807" y="235"/>
                    <a:pt x="770" y="235"/>
                  </a:cubicBezTo>
                  <a:cubicBezTo>
                    <a:pt x="734" y="235"/>
                    <a:pt x="660" y="199"/>
                    <a:pt x="587" y="162"/>
                  </a:cubicBezTo>
                  <a:cubicBezTo>
                    <a:pt x="477" y="89"/>
                    <a:pt x="367" y="52"/>
                    <a:pt x="257" y="16"/>
                  </a:cubicBezTo>
                  <a:cubicBezTo>
                    <a:pt x="225" y="5"/>
                    <a:pt x="196" y="0"/>
                    <a:pt x="16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34"/>
            <p:cNvSpPr/>
            <p:nvPr/>
          </p:nvSpPr>
          <p:spPr>
            <a:xfrm>
              <a:off x="2811791" y="244945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34"/>
            <p:cNvSpPr/>
            <p:nvPr/>
          </p:nvSpPr>
          <p:spPr>
            <a:xfrm>
              <a:off x="2818664" y="245044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3" y="1760"/>
                    <a:pt x="1063" y="1393"/>
                    <a:pt x="1063" y="1283"/>
                  </a:cubicBezTo>
                  <a:cubicBezTo>
                    <a:pt x="1100" y="1283"/>
                    <a:pt x="1430" y="110"/>
                    <a:pt x="135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34"/>
            <p:cNvSpPr/>
            <p:nvPr/>
          </p:nvSpPr>
          <p:spPr>
            <a:xfrm>
              <a:off x="2756889" y="242493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34"/>
            <p:cNvSpPr/>
            <p:nvPr/>
          </p:nvSpPr>
          <p:spPr>
            <a:xfrm>
              <a:off x="2762772" y="2425921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0"/>
                  </a:lnTo>
                  <a:cubicBezTo>
                    <a:pt x="74" y="660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1064" y="1394"/>
                    <a:pt x="1064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34"/>
            <p:cNvSpPr/>
            <p:nvPr/>
          </p:nvSpPr>
          <p:spPr>
            <a:xfrm>
              <a:off x="2754937" y="2384738"/>
              <a:ext cx="40221" cy="45141"/>
            </a:xfrm>
            <a:custGeom>
              <a:avLst/>
              <a:gdLst/>
              <a:ahLst/>
              <a:cxnLst/>
              <a:rect l="l" t="t" r="r" b="b"/>
              <a:pathLst>
                <a:path w="1504" h="1688" extrusionOk="0">
                  <a:moveTo>
                    <a:pt x="1503" y="1"/>
                  </a:moveTo>
                  <a:lnTo>
                    <a:pt x="1503" y="1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1"/>
                    <a:pt x="1393" y="624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614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0" y="1687"/>
                  </a:lnTo>
                  <a:lnTo>
                    <a:pt x="880" y="1431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03" y="40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34"/>
            <p:cNvSpPr/>
            <p:nvPr/>
          </p:nvSpPr>
          <p:spPr>
            <a:xfrm>
              <a:off x="2745122" y="2379844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4" y="1"/>
                    <a:pt x="514" y="514"/>
                    <a:pt x="330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34"/>
            <p:cNvSpPr/>
            <p:nvPr/>
          </p:nvSpPr>
          <p:spPr>
            <a:xfrm>
              <a:off x="2751995" y="2383775"/>
              <a:ext cx="49046" cy="47067"/>
            </a:xfrm>
            <a:custGeom>
              <a:avLst/>
              <a:gdLst/>
              <a:ahLst/>
              <a:cxnLst/>
              <a:rect l="l" t="t" r="r" b="b"/>
              <a:pathLst>
                <a:path w="1834" h="1760" extrusionOk="0">
                  <a:moveTo>
                    <a:pt x="1687" y="0"/>
                  </a:moveTo>
                  <a:cubicBezTo>
                    <a:pt x="1687" y="0"/>
                    <a:pt x="477" y="477"/>
                    <a:pt x="293" y="660"/>
                  </a:cubicBezTo>
                  <a:cubicBezTo>
                    <a:pt x="183" y="807"/>
                    <a:pt x="0" y="1577"/>
                    <a:pt x="73" y="1723"/>
                  </a:cubicBezTo>
                  <a:cubicBezTo>
                    <a:pt x="73" y="1760"/>
                    <a:pt x="110" y="1760"/>
                    <a:pt x="110" y="1760"/>
                  </a:cubicBezTo>
                  <a:cubicBezTo>
                    <a:pt x="293" y="1723"/>
                    <a:pt x="1100" y="1467"/>
                    <a:pt x="1100" y="1467"/>
                  </a:cubicBezTo>
                  <a:cubicBezTo>
                    <a:pt x="1137" y="1467"/>
                    <a:pt x="1503" y="1283"/>
                    <a:pt x="1577" y="1027"/>
                  </a:cubicBezTo>
                  <a:cubicBezTo>
                    <a:pt x="1650" y="807"/>
                    <a:pt x="1833" y="73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34"/>
            <p:cNvSpPr/>
            <p:nvPr/>
          </p:nvSpPr>
          <p:spPr>
            <a:xfrm>
              <a:off x="2751995" y="238278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0"/>
                  </a:moveTo>
                  <a:cubicBezTo>
                    <a:pt x="0" y="1614"/>
                    <a:pt x="183" y="844"/>
                    <a:pt x="293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3" y="697"/>
                  </a:cubicBezTo>
                  <a:cubicBezTo>
                    <a:pt x="183" y="844"/>
                    <a:pt x="0" y="1614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34"/>
            <p:cNvSpPr/>
            <p:nvPr/>
          </p:nvSpPr>
          <p:spPr>
            <a:xfrm>
              <a:off x="2754937" y="2384738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7" y="1174"/>
                    <a:pt x="1430" y="954"/>
                  </a:cubicBezTo>
                  <a:cubicBezTo>
                    <a:pt x="1503" y="697"/>
                    <a:pt x="1613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24"/>
                    <a:pt x="1430" y="917"/>
                  </a:cubicBezTo>
                  <a:cubicBezTo>
                    <a:pt x="1357" y="1137"/>
                    <a:pt x="990" y="1284"/>
                    <a:pt x="990" y="1321"/>
                  </a:cubicBezTo>
                  <a:cubicBezTo>
                    <a:pt x="917" y="1321"/>
                    <a:pt x="183" y="1614"/>
                    <a:pt x="0" y="1651"/>
                  </a:cubicBezTo>
                  <a:lnTo>
                    <a:pt x="0" y="1651"/>
                  </a:lnTo>
                  <a:cubicBezTo>
                    <a:pt x="183" y="1614"/>
                    <a:pt x="990" y="1321"/>
                    <a:pt x="990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34"/>
            <p:cNvSpPr/>
            <p:nvPr/>
          </p:nvSpPr>
          <p:spPr>
            <a:xfrm>
              <a:off x="2781385" y="2413165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4" y="1"/>
                  </a:moveTo>
                  <a:lnTo>
                    <a:pt x="1" y="551"/>
                  </a:lnTo>
                  <a:lnTo>
                    <a:pt x="1" y="588"/>
                  </a:lnTo>
                  <a:lnTo>
                    <a:pt x="624" y="221"/>
                  </a:lnTo>
                  <a:cubicBezTo>
                    <a:pt x="624" y="221"/>
                    <a:pt x="661" y="111"/>
                    <a:pt x="661" y="74"/>
                  </a:cubicBezTo>
                  <a:cubicBezTo>
                    <a:pt x="661" y="38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34"/>
            <p:cNvSpPr/>
            <p:nvPr/>
          </p:nvSpPr>
          <p:spPr>
            <a:xfrm>
              <a:off x="2738249" y="2332777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4"/>
                  </a:moveTo>
                  <a:cubicBezTo>
                    <a:pt x="2787" y="1"/>
                    <a:pt x="2787" y="1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1"/>
                    <a:pt x="2604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091" y="2274"/>
                  </a:cubicBezTo>
                  <a:cubicBezTo>
                    <a:pt x="1981" y="2677"/>
                    <a:pt x="1871" y="3007"/>
                    <a:pt x="1871" y="3007"/>
                  </a:cubicBezTo>
                  <a:cubicBezTo>
                    <a:pt x="1724" y="3117"/>
                    <a:pt x="331" y="3484"/>
                    <a:pt x="74" y="3704"/>
                  </a:cubicBezTo>
                  <a:lnTo>
                    <a:pt x="74" y="3704"/>
                  </a:lnTo>
                  <a:cubicBezTo>
                    <a:pt x="38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4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34"/>
            <p:cNvSpPr/>
            <p:nvPr/>
          </p:nvSpPr>
          <p:spPr>
            <a:xfrm>
              <a:off x="2794141" y="2365135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787" y="74"/>
                  </a:moveTo>
                  <a:cubicBezTo>
                    <a:pt x="2787" y="1"/>
                    <a:pt x="2677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34"/>
            <p:cNvSpPr/>
            <p:nvPr/>
          </p:nvSpPr>
          <p:spPr>
            <a:xfrm>
              <a:off x="2844149" y="2365964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8" y="1"/>
                  </a:moveTo>
                  <a:cubicBezTo>
                    <a:pt x="879" y="1"/>
                    <a:pt x="812" y="22"/>
                    <a:pt x="770" y="43"/>
                  </a:cubicBezTo>
                  <a:lnTo>
                    <a:pt x="623" y="190"/>
                  </a:lnTo>
                  <a:lnTo>
                    <a:pt x="623" y="336"/>
                  </a:lnTo>
                  <a:cubicBezTo>
                    <a:pt x="550" y="666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2"/>
                    <a:pt x="697" y="1876"/>
                  </a:cubicBezTo>
                  <a:cubicBezTo>
                    <a:pt x="880" y="1253"/>
                    <a:pt x="990" y="116"/>
                    <a:pt x="990" y="43"/>
                  </a:cubicBezTo>
                  <a:cubicBezTo>
                    <a:pt x="990" y="12"/>
                    <a:pt x="964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34"/>
            <p:cNvSpPr/>
            <p:nvPr/>
          </p:nvSpPr>
          <p:spPr>
            <a:xfrm>
              <a:off x="2794141" y="2444561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97" y="183"/>
                    <a:pt x="477" y="477"/>
                    <a:pt x="147" y="733"/>
                  </a:cubicBezTo>
                  <a:lnTo>
                    <a:pt x="111" y="770"/>
                  </a:lnTo>
                  <a:cubicBezTo>
                    <a:pt x="37" y="843"/>
                    <a:pt x="1" y="917"/>
                    <a:pt x="1" y="953"/>
                  </a:cubicBezTo>
                  <a:cubicBezTo>
                    <a:pt x="1" y="1058"/>
                    <a:pt x="68" y="1432"/>
                    <a:pt x="138" y="1432"/>
                  </a:cubicBezTo>
                  <a:cubicBezTo>
                    <a:pt x="141" y="1432"/>
                    <a:pt x="144" y="1431"/>
                    <a:pt x="147" y="1430"/>
                  </a:cubicBezTo>
                  <a:cubicBezTo>
                    <a:pt x="184" y="1430"/>
                    <a:pt x="1064" y="953"/>
                    <a:pt x="1357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34"/>
            <p:cNvSpPr/>
            <p:nvPr/>
          </p:nvSpPr>
          <p:spPr>
            <a:xfrm>
              <a:off x="2837277" y="2444561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0" y="220"/>
                  </a:lnTo>
                  <a:cubicBezTo>
                    <a:pt x="660" y="220"/>
                    <a:pt x="770" y="110"/>
                    <a:pt x="770" y="37"/>
                  </a:cubicBezTo>
                  <a:cubicBezTo>
                    <a:pt x="770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34"/>
            <p:cNvSpPr/>
            <p:nvPr/>
          </p:nvSpPr>
          <p:spPr>
            <a:xfrm>
              <a:off x="2809839" y="2416106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34"/>
            <p:cNvSpPr/>
            <p:nvPr/>
          </p:nvSpPr>
          <p:spPr>
            <a:xfrm>
              <a:off x="2816685" y="242003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34"/>
            <p:cNvSpPr/>
            <p:nvPr/>
          </p:nvSpPr>
          <p:spPr>
            <a:xfrm>
              <a:off x="2815722" y="2420038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37" y="1614"/>
                    <a:pt x="220" y="844"/>
                    <a:pt x="367" y="697"/>
                  </a:cubicBezTo>
                  <a:cubicBezTo>
                    <a:pt x="550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50" y="514"/>
                    <a:pt x="367" y="697"/>
                  </a:cubicBezTo>
                  <a:cubicBezTo>
                    <a:pt x="147" y="844"/>
                    <a:pt x="0" y="1614"/>
                    <a:pt x="110" y="1760"/>
                  </a:cubicBezTo>
                  <a:cubicBezTo>
                    <a:pt x="73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34"/>
            <p:cNvSpPr/>
            <p:nvPr/>
          </p:nvSpPr>
          <p:spPr>
            <a:xfrm>
              <a:off x="2806897" y="2471998"/>
              <a:ext cx="133338" cy="76510"/>
            </a:xfrm>
            <a:custGeom>
              <a:avLst/>
              <a:gdLst/>
              <a:ahLst/>
              <a:cxnLst/>
              <a:rect l="l" t="t" r="r" b="b"/>
              <a:pathLst>
                <a:path w="4986" h="2861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86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34"/>
            <p:cNvSpPr/>
            <p:nvPr/>
          </p:nvSpPr>
          <p:spPr>
            <a:xfrm>
              <a:off x="2871587" y="2473228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4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75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65"/>
                    <a:pt x="331" y="28"/>
                  </a:cubicBezTo>
                  <a:cubicBezTo>
                    <a:pt x="312" y="10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34"/>
            <p:cNvSpPr/>
            <p:nvPr/>
          </p:nvSpPr>
          <p:spPr>
            <a:xfrm>
              <a:off x="2872577" y="2474940"/>
              <a:ext cx="7862" cy="1979"/>
            </a:xfrm>
            <a:custGeom>
              <a:avLst/>
              <a:gdLst/>
              <a:ahLst/>
              <a:cxnLst/>
              <a:rect l="l" t="t" r="r" b="b"/>
              <a:pathLst>
                <a:path w="294" h="74" extrusionOk="0">
                  <a:moveTo>
                    <a:pt x="0" y="1"/>
                  </a:moveTo>
                  <a:lnTo>
                    <a:pt x="0" y="74"/>
                  </a:lnTo>
                  <a:lnTo>
                    <a:pt x="294" y="74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34"/>
            <p:cNvSpPr/>
            <p:nvPr/>
          </p:nvSpPr>
          <p:spPr>
            <a:xfrm>
              <a:off x="2871587" y="2473228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4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38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65"/>
                    <a:pt x="331" y="28"/>
                  </a:cubicBezTo>
                  <a:cubicBezTo>
                    <a:pt x="312" y="10"/>
                    <a:pt x="276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34"/>
            <p:cNvSpPr/>
            <p:nvPr/>
          </p:nvSpPr>
          <p:spPr>
            <a:xfrm>
              <a:off x="2872577" y="2472988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74"/>
                    <a:pt x="131" y="122"/>
                    <a:pt x="228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34"/>
            <p:cNvSpPr/>
            <p:nvPr/>
          </p:nvSpPr>
          <p:spPr>
            <a:xfrm>
              <a:off x="2872577" y="2473228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0"/>
                  </a:moveTo>
                  <a:cubicBezTo>
                    <a:pt x="120" y="0"/>
                    <a:pt x="92" y="10"/>
                    <a:pt x="74" y="28"/>
                  </a:cubicBezTo>
                  <a:cubicBezTo>
                    <a:pt x="0" y="65"/>
                    <a:pt x="0" y="65"/>
                    <a:pt x="74" y="138"/>
                  </a:cubicBezTo>
                  <a:cubicBezTo>
                    <a:pt x="92" y="156"/>
                    <a:pt x="120" y="165"/>
                    <a:pt x="152" y="165"/>
                  </a:cubicBezTo>
                  <a:cubicBezTo>
                    <a:pt x="184" y="165"/>
                    <a:pt x="220" y="156"/>
                    <a:pt x="257" y="138"/>
                  </a:cubicBezTo>
                  <a:cubicBezTo>
                    <a:pt x="294" y="65"/>
                    <a:pt x="294" y="28"/>
                    <a:pt x="257" y="28"/>
                  </a:cubicBezTo>
                  <a:cubicBezTo>
                    <a:pt x="220" y="10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34"/>
            <p:cNvSpPr/>
            <p:nvPr/>
          </p:nvSpPr>
          <p:spPr>
            <a:xfrm>
              <a:off x="2874529" y="2472988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1" y="0"/>
                  </a:moveTo>
                  <a:cubicBezTo>
                    <a:pt x="111" y="0"/>
                    <a:pt x="74" y="0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11" y="110"/>
                  </a:lnTo>
                  <a:lnTo>
                    <a:pt x="111" y="74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34"/>
            <p:cNvSpPr/>
            <p:nvPr/>
          </p:nvSpPr>
          <p:spPr>
            <a:xfrm>
              <a:off x="2852975" y="2464751"/>
              <a:ext cx="22571" cy="12168"/>
            </a:xfrm>
            <a:custGeom>
              <a:avLst/>
              <a:gdLst/>
              <a:ahLst/>
              <a:cxnLst/>
              <a:rect l="l" t="t" r="r" b="b"/>
              <a:pathLst>
                <a:path w="844" h="455" extrusionOk="0">
                  <a:moveTo>
                    <a:pt x="212" y="1"/>
                  </a:moveTo>
                  <a:cubicBezTo>
                    <a:pt x="142" y="1"/>
                    <a:pt x="81" y="35"/>
                    <a:pt x="0" y="88"/>
                  </a:cubicBezTo>
                  <a:cubicBezTo>
                    <a:pt x="43" y="74"/>
                    <a:pt x="88" y="68"/>
                    <a:pt x="134" y="68"/>
                  </a:cubicBezTo>
                  <a:cubicBezTo>
                    <a:pt x="437" y="68"/>
                    <a:pt x="770" y="345"/>
                    <a:pt x="770" y="345"/>
                  </a:cubicBezTo>
                  <a:lnTo>
                    <a:pt x="843" y="455"/>
                  </a:lnTo>
                  <a:lnTo>
                    <a:pt x="843" y="345"/>
                  </a:lnTo>
                  <a:cubicBezTo>
                    <a:pt x="843" y="308"/>
                    <a:pt x="843" y="272"/>
                    <a:pt x="770" y="272"/>
                  </a:cubicBezTo>
                  <a:cubicBezTo>
                    <a:pt x="733" y="272"/>
                    <a:pt x="697" y="198"/>
                    <a:pt x="587" y="162"/>
                  </a:cubicBezTo>
                  <a:cubicBezTo>
                    <a:pt x="513" y="125"/>
                    <a:pt x="367" y="88"/>
                    <a:pt x="293" y="15"/>
                  </a:cubicBezTo>
                  <a:cubicBezTo>
                    <a:pt x="264" y="5"/>
                    <a:pt x="237" y="1"/>
                    <a:pt x="21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34"/>
            <p:cNvSpPr/>
            <p:nvPr/>
          </p:nvSpPr>
          <p:spPr>
            <a:xfrm>
              <a:off x="2875518" y="2486707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34"/>
            <p:cNvSpPr/>
            <p:nvPr/>
          </p:nvSpPr>
          <p:spPr>
            <a:xfrm>
              <a:off x="2882365" y="248769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3"/>
                  </a:lnTo>
                  <a:cubicBezTo>
                    <a:pt x="111" y="623"/>
                    <a:pt x="1" y="1577"/>
                    <a:pt x="111" y="1723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23"/>
                    <a:pt x="1027" y="1357"/>
                    <a:pt x="1064" y="1283"/>
                  </a:cubicBezTo>
                  <a:cubicBezTo>
                    <a:pt x="1101" y="1283"/>
                    <a:pt x="1431" y="73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34"/>
            <p:cNvSpPr/>
            <p:nvPr/>
          </p:nvSpPr>
          <p:spPr>
            <a:xfrm>
              <a:off x="2818664" y="2460232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93" y="74"/>
                  </a:moveTo>
                  <a:lnTo>
                    <a:pt x="1393" y="74"/>
                  </a:lnTo>
                  <a:cubicBezTo>
                    <a:pt x="1393" y="74"/>
                    <a:pt x="1393" y="1"/>
                    <a:pt x="1393" y="74"/>
                  </a:cubicBezTo>
                  <a:cubicBezTo>
                    <a:pt x="1356" y="74"/>
                    <a:pt x="147" y="697"/>
                    <a:pt x="147" y="697"/>
                  </a:cubicBezTo>
                  <a:cubicBezTo>
                    <a:pt x="147" y="697"/>
                    <a:pt x="0" y="1614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00"/>
                  </a:lnTo>
                  <a:lnTo>
                    <a:pt x="440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34"/>
            <p:cNvSpPr/>
            <p:nvPr/>
          </p:nvSpPr>
          <p:spPr>
            <a:xfrm>
              <a:off x="2826499" y="2463173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34"/>
            <p:cNvSpPr/>
            <p:nvPr/>
          </p:nvSpPr>
          <p:spPr>
            <a:xfrm>
              <a:off x="2818664" y="2421027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0"/>
                  </a:moveTo>
                  <a:lnTo>
                    <a:pt x="1540" y="0"/>
                  </a:lnTo>
                  <a:cubicBezTo>
                    <a:pt x="1540" y="74"/>
                    <a:pt x="1466" y="74"/>
                    <a:pt x="1466" y="74"/>
                  </a:cubicBezTo>
                  <a:cubicBezTo>
                    <a:pt x="1466" y="257"/>
                    <a:pt x="1393" y="660"/>
                    <a:pt x="1356" y="917"/>
                  </a:cubicBezTo>
                  <a:cubicBezTo>
                    <a:pt x="1283" y="1173"/>
                    <a:pt x="917" y="1283"/>
                    <a:pt x="880" y="1283"/>
                  </a:cubicBezTo>
                  <a:cubicBezTo>
                    <a:pt x="880" y="1283"/>
                    <a:pt x="257" y="1540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723"/>
                  </a:lnTo>
                  <a:lnTo>
                    <a:pt x="880" y="1430"/>
                  </a:lnTo>
                  <a:lnTo>
                    <a:pt x="1246" y="1247"/>
                  </a:lnTo>
                  <a:lnTo>
                    <a:pt x="1393" y="1063"/>
                  </a:lnTo>
                  <a:lnTo>
                    <a:pt x="1540" y="404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34"/>
            <p:cNvSpPr/>
            <p:nvPr/>
          </p:nvSpPr>
          <p:spPr>
            <a:xfrm>
              <a:off x="2808849" y="2416106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34"/>
            <p:cNvSpPr/>
            <p:nvPr/>
          </p:nvSpPr>
          <p:spPr>
            <a:xfrm>
              <a:off x="2815722" y="242003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1"/>
                  </a:move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cubicBezTo>
                    <a:pt x="73" y="1797"/>
                    <a:pt x="110" y="1797"/>
                    <a:pt x="110" y="1797"/>
                  </a:cubicBezTo>
                  <a:lnTo>
                    <a:pt x="1063" y="1467"/>
                  </a:lnTo>
                  <a:cubicBezTo>
                    <a:pt x="1137" y="1467"/>
                    <a:pt x="1503" y="1284"/>
                    <a:pt x="1576" y="1064"/>
                  </a:cubicBezTo>
                  <a:cubicBezTo>
                    <a:pt x="1650" y="844"/>
                    <a:pt x="1833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34"/>
            <p:cNvSpPr/>
            <p:nvPr/>
          </p:nvSpPr>
          <p:spPr>
            <a:xfrm>
              <a:off x="2815722" y="2420038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0"/>
                  </a:moveTo>
                  <a:cubicBezTo>
                    <a:pt x="0" y="1614"/>
                    <a:pt x="147" y="844"/>
                    <a:pt x="293" y="697"/>
                  </a:cubicBezTo>
                  <a:cubicBezTo>
                    <a:pt x="477" y="514"/>
                    <a:pt x="1686" y="1"/>
                    <a:pt x="1686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6" y="1"/>
                  </a:lnTo>
                  <a:cubicBezTo>
                    <a:pt x="1686" y="1"/>
                    <a:pt x="477" y="514"/>
                    <a:pt x="293" y="697"/>
                  </a:cubicBezTo>
                  <a:cubicBezTo>
                    <a:pt x="147" y="844"/>
                    <a:pt x="0" y="1614"/>
                    <a:pt x="73" y="1760"/>
                  </a:cubicBezTo>
                  <a:lnTo>
                    <a:pt x="73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34"/>
            <p:cNvSpPr/>
            <p:nvPr/>
          </p:nvSpPr>
          <p:spPr>
            <a:xfrm>
              <a:off x="2818664" y="2421027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3" y="1357"/>
                  </a:moveTo>
                  <a:cubicBezTo>
                    <a:pt x="953" y="1357"/>
                    <a:pt x="1356" y="1210"/>
                    <a:pt x="1430" y="990"/>
                  </a:cubicBezTo>
                  <a:cubicBezTo>
                    <a:pt x="1503" y="697"/>
                    <a:pt x="1613" y="147"/>
                    <a:pt x="1576" y="0"/>
                  </a:cubicBezTo>
                  <a:lnTo>
                    <a:pt x="1576" y="0"/>
                  </a:lnTo>
                  <a:cubicBezTo>
                    <a:pt x="1576" y="147"/>
                    <a:pt x="1466" y="660"/>
                    <a:pt x="1430" y="917"/>
                  </a:cubicBezTo>
                  <a:cubicBezTo>
                    <a:pt x="1356" y="1173"/>
                    <a:pt x="953" y="1283"/>
                    <a:pt x="953" y="1357"/>
                  </a:cubicBezTo>
                  <a:cubicBezTo>
                    <a:pt x="917" y="1357"/>
                    <a:pt x="183" y="1613"/>
                    <a:pt x="0" y="1650"/>
                  </a:cubicBezTo>
                  <a:lnTo>
                    <a:pt x="0" y="1650"/>
                  </a:lnTo>
                  <a:cubicBezTo>
                    <a:pt x="183" y="1613"/>
                    <a:pt x="953" y="1357"/>
                    <a:pt x="953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2843160" y="2449454"/>
              <a:ext cx="18666" cy="15698"/>
            </a:xfrm>
            <a:custGeom>
              <a:avLst/>
              <a:gdLst/>
              <a:ahLst/>
              <a:cxnLst/>
              <a:rect l="l" t="t" r="r" b="b"/>
              <a:pathLst>
                <a:path w="698" h="587" extrusionOk="0">
                  <a:moveTo>
                    <a:pt x="330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801977" y="2370029"/>
              <a:ext cx="131413" cy="149063"/>
            </a:xfrm>
            <a:custGeom>
              <a:avLst/>
              <a:gdLst/>
              <a:ahLst/>
              <a:cxnLst/>
              <a:rect l="l" t="t" r="r" b="b"/>
              <a:pathLst>
                <a:path w="4914" h="5574" extrusionOk="0">
                  <a:moveTo>
                    <a:pt x="2787" y="38"/>
                  </a:moveTo>
                  <a:cubicBezTo>
                    <a:pt x="2787" y="1"/>
                    <a:pt x="2750" y="1"/>
                    <a:pt x="2787" y="38"/>
                  </a:cubicBezTo>
                  <a:lnTo>
                    <a:pt x="2787" y="38"/>
                  </a:lnTo>
                  <a:lnTo>
                    <a:pt x="2787" y="38"/>
                  </a:lnTo>
                  <a:cubicBezTo>
                    <a:pt x="2750" y="1"/>
                    <a:pt x="2604" y="38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84"/>
                    <a:pt x="74" y="3704"/>
                  </a:cubicBezTo>
                  <a:lnTo>
                    <a:pt x="74" y="3704"/>
                  </a:lnTo>
                  <a:cubicBezTo>
                    <a:pt x="37" y="3740"/>
                    <a:pt x="1" y="3850"/>
                    <a:pt x="1" y="3924"/>
                  </a:cubicBezTo>
                  <a:cubicBezTo>
                    <a:pt x="1" y="3960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64" y="5573"/>
                  </a:lnTo>
                  <a:lnTo>
                    <a:pt x="2530" y="5060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2857868" y="2400435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110"/>
                  </a:moveTo>
                  <a:cubicBezTo>
                    <a:pt x="2823" y="0"/>
                    <a:pt x="2677" y="37"/>
                    <a:pt x="2567" y="110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76"/>
                    <a:pt x="0" y="3850"/>
                    <a:pt x="0" y="3923"/>
                  </a:cubicBezTo>
                  <a:cubicBezTo>
                    <a:pt x="0" y="4033"/>
                    <a:pt x="74" y="4436"/>
                    <a:pt x="147" y="4400"/>
                  </a:cubicBezTo>
                  <a:cubicBezTo>
                    <a:pt x="184" y="4400"/>
                    <a:pt x="184" y="4326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2906887" y="2402789"/>
              <a:ext cx="26502" cy="84934"/>
            </a:xfrm>
            <a:custGeom>
              <a:avLst/>
              <a:gdLst/>
              <a:ahLst/>
              <a:cxnLst/>
              <a:rect l="l" t="t" r="r" b="b"/>
              <a:pathLst>
                <a:path w="991" h="3176" extrusionOk="0">
                  <a:moveTo>
                    <a:pt x="934" y="1"/>
                  </a:moveTo>
                  <a:cubicBezTo>
                    <a:pt x="881" y="1"/>
                    <a:pt x="800" y="37"/>
                    <a:pt x="734" y="59"/>
                  </a:cubicBezTo>
                  <a:lnTo>
                    <a:pt x="624" y="206"/>
                  </a:lnTo>
                  <a:lnTo>
                    <a:pt x="624" y="316"/>
                  </a:lnTo>
                  <a:cubicBezTo>
                    <a:pt x="550" y="646"/>
                    <a:pt x="477" y="1489"/>
                    <a:pt x="257" y="2222"/>
                  </a:cubicBezTo>
                  <a:cubicBezTo>
                    <a:pt x="110" y="2625"/>
                    <a:pt x="0" y="2955"/>
                    <a:pt x="0" y="2955"/>
                  </a:cubicBezTo>
                  <a:lnTo>
                    <a:pt x="330" y="3175"/>
                  </a:lnTo>
                  <a:lnTo>
                    <a:pt x="477" y="2992"/>
                  </a:lnTo>
                  <a:cubicBezTo>
                    <a:pt x="477" y="2992"/>
                    <a:pt x="514" y="2589"/>
                    <a:pt x="697" y="1892"/>
                  </a:cubicBezTo>
                  <a:cubicBezTo>
                    <a:pt x="917" y="1195"/>
                    <a:pt x="990" y="96"/>
                    <a:pt x="990" y="59"/>
                  </a:cubicBezTo>
                  <a:cubicBezTo>
                    <a:pt x="990" y="16"/>
                    <a:pt x="968" y="1"/>
                    <a:pt x="93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2857868" y="2479834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cubicBezTo>
                    <a:pt x="1760" y="184"/>
                    <a:pt x="477" y="514"/>
                    <a:pt x="147" y="734"/>
                  </a:cubicBezTo>
                  <a:lnTo>
                    <a:pt x="110" y="807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68" y="1433"/>
                    <a:pt x="138" y="1433"/>
                  </a:cubicBezTo>
                  <a:cubicBezTo>
                    <a:pt x="141" y="1433"/>
                    <a:pt x="144" y="1432"/>
                    <a:pt x="147" y="1431"/>
                  </a:cubicBezTo>
                  <a:cubicBezTo>
                    <a:pt x="184" y="1431"/>
                    <a:pt x="1064" y="954"/>
                    <a:pt x="1357" y="807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2900015" y="2481813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874529" y="2453386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513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11" y="1796"/>
                  </a:lnTo>
                  <a:lnTo>
                    <a:pt x="111" y="1796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4"/>
            <p:cNvSpPr/>
            <p:nvPr/>
          </p:nvSpPr>
          <p:spPr>
            <a:xfrm>
              <a:off x="2880412" y="245632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477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cubicBezTo>
                    <a:pt x="74" y="1796"/>
                    <a:pt x="147" y="1796"/>
                    <a:pt x="147" y="1796"/>
                  </a:cubicBezTo>
                  <a:cubicBezTo>
                    <a:pt x="257" y="1760"/>
                    <a:pt x="1064" y="1503"/>
                    <a:pt x="1100" y="1466"/>
                  </a:cubicBezTo>
                  <a:cubicBezTo>
                    <a:pt x="1137" y="1466"/>
                    <a:pt x="1504" y="1320"/>
                    <a:pt x="1614" y="1063"/>
                  </a:cubicBezTo>
                  <a:cubicBezTo>
                    <a:pt x="1650" y="843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4"/>
            <p:cNvSpPr/>
            <p:nvPr/>
          </p:nvSpPr>
          <p:spPr>
            <a:xfrm>
              <a:off x="2879423" y="2456327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4" y="1760"/>
                  </a:moveTo>
                  <a:cubicBezTo>
                    <a:pt x="1" y="1613"/>
                    <a:pt x="148" y="843"/>
                    <a:pt x="294" y="697"/>
                  </a:cubicBezTo>
                  <a:cubicBezTo>
                    <a:pt x="478" y="513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478" y="513"/>
                    <a:pt x="294" y="697"/>
                  </a:cubicBezTo>
                  <a:cubicBezTo>
                    <a:pt x="184" y="843"/>
                    <a:pt x="1" y="1613"/>
                    <a:pt x="74" y="1760"/>
                  </a:cubicBezTo>
                  <a:lnTo>
                    <a:pt x="74" y="1760"/>
                  </a:lnTo>
                  <a:cubicBezTo>
                    <a:pt x="111" y="1760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2942188" y="2551424"/>
              <a:ext cx="134328" cy="75494"/>
            </a:xfrm>
            <a:custGeom>
              <a:avLst/>
              <a:gdLst/>
              <a:ahLst/>
              <a:cxnLst/>
              <a:rect l="l" t="t" r="r" b="b"/>
              <a:pathLst>
                <a:path w="5023" h="2823" extrusionOk="0">
                  <a:moveTo>
                    <a:pt x="2640" y="0"/>
                  </a:moveTo>
                  <a:lnTo>
                    <a:pt x="0" y="1466"/>
                  </a:lnTo>
                  <a:lnTo>
                    <a:pt x="2420" y="2823"/>
                  </a:lnTo>
                  <a:lnTo>
                    <a:pt x="5023" y="1320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3007867" y="2551664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1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0" y="64"/>
                    <a:pt x="0" y="174"/>
                    <a:pt x="74" y="174"/>
                  </a:cubicBezTo>
                  <a:cubicBezTo>
                    <a:pt x="110" y="193"/>
                    <a:pt x="147" y="202"/>
                    <a:pt x="184" y="202"/>
                  </a:cubicBezTo>
                  <a:cubicBezTo>
                    <a:pt x="220" y="202"/>
                    <a:pt x="257" y="193"/>
                    <a:pt x="294" y="174"/>
                  </a:cubicBezTo>
                  <a:cubicBezTo>
                    <a:pt x="367" y="101"/>
                    <a:pt x="367" y="64"/>
                    <a:pt x="294" y="28"/>
                  </a:cubicBezTo>
                  <a:cubicBezTo>
                    <a:pt x="275" y="9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3008857" y="2554365"/>
              <a:ext cx="6873" cy="27"/>
            </a:xfrm>
            <a:custGeom>
              <a:avLst/>
              <a:gdLst/>
              <a:ahLst/>
              <a:cxnLst/>
              <a:rect l="l" t="t" r="r" b="b"/>
              <a:pathLst>
                <a:path w="257" h="1" extrusionOk="0">
                  <a:moveTo>
                    <a:pt x="0" y="0"/>
                  </a:moveTo>
                  <a:lnTo>
                    <a:pt x="0" y="0"/>
                  </a:lnTo>
                  <a:lnTo>
                    <a:pt x="257" y="0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3007867" y="2551664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1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0" y="64"/>
                    <a:pt x="0" y="101"/>
                    <a:pt x="74" y="174"/>
                  </a:cubicBezTo>
                  <a:cubicBezTo>
                    <a:pt x="110" y="193"/>
                    <a:pt x="147" y="202"/>
                    <a:pt x="184" y="202"/>
                  </a:cubicBezTo>
                  <a:cubicBezTo>
                    <a:pt x="220" y="202"/>
                    <a:pt x="257" y="193"/>
                    <a:pt x="294" y="174"/>
                  </a:cubicBezTo>
                  <a:cubicBezTo>
                    <a:pt x="367" y="101"/>
                    <a:pt x="367" y="64"/>
                    <a:pt x="294" y="28"/>
                  </a:cubicBezTo>
                  <a:cubicBezTo>
                    <a:pt x="275" y="9"/>
                    <a:pt x="248" y="0"/>
                    <a:pt x="21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3008857" y="2551424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3"/>
                    <a:pt x="0" y="73"/>
                  </a:cubicBezTo>
                  <a:cubicBezTo>
                    <a:pt x="0" y="73"/>
                    <a:pt x="114" y="122"/>
                    <a:pt x="212" y="122"/>
                  </a:cubicBezTo>
                  <a:cubicBezTo>
                    <a:pt x="261" y="122"/>
                    <a:pt x="306" y="110"/>
                    <a:pt x="330" y="73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008857" y="2551664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42" y="0"/>
                  </a:moveTo>
                  <a:cubicBezTo>
                    <a:pt x="110" y="0"/>
                    <a:pt x="73" y="9"/>
                    <a:pt x="37" y="28"/>
                  </a:cubicBezTo>
                  <a:cubicBezTo>
                    <a:pt x="0" y="64"/>
                    <a:pt x="0" y="64"/>
                    <a:pt x="37" y="101"/>
                  </a:cubicBezTo>
                  <a:cubicBezTo>
                    <a:pt x="73" y="138"/>
                    <a:pt x="110" y="156"/>
                    <a:pt x="142" y="156"/>
                  </a:cubicBezTo>
                  <a:cubicBezTo>
                    <a:pt x="174" y="156"/>
                    <a:pt x="202" y="138"/>
                    <a:pt x="220" y="101"/>
                  </a:cubicBezTo>
                  <a:cubicBezTo>
                    <a:pt x="257" y="64"/>
                    <a:pt x="257" y="28"/>
                    <a:pt x="220" y="28"/>
                  </a:cubicBezTo>
                  <a:cubicBezTo>
                    <a:pt x="202" y="9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3011798" y="2551424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73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3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7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4"/>
            <p:cNvSpPr/>
            <p:nvPr/>
          </p:nvSpPr>
          <p:spPr>
            <a:xfrm>
              <a:off x="2990217" y="2543561"/>
              <a:ext cx="22571" cy="10831"/>
            </a:xfrm>
            <a:custGeom>
              <a:avLst/>
              <a:gdLst/>
              <a:ahLst/>
              <a:cxnLst/>
              <a:rect l="l" t="t" r="r" b="b"/>
              <a:pathLst>
                <a:path w="844" h="405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4" y="28"/>
                  </a:cubicBezTo>
                  <a:cubicBezTo>
                    <a:pt x="413" y="28"/>
                    <a:pt x="807" y="331"/>
                    <a:pt x="807" y="331"/>
                  </a:cubicBezTo>
                  <a:lnTo>
                    <a:pt x="844" y="404"/>
                  </a:lnTo>
                  <a:lnTo>
                    <a:pt x="844" y="331"/>
                  </a:lnTo>
                  <a:cubicBezTo>
                    <a:pt x="844" y="294"/>
                    <a:pt x="844" y="221"/>
                    <a:pt x="807" y="221"/>
                  </a:cubicBezTo>
                  <a:cubicBezTo>
                    <a:pt x="734" y="221"/>
                    <a:pt x="697" y="184"/>
                    <a:pt x="624" y="147"/>
                  </a:cubicBezTo>
                  <a:cubicBezTo>
                    <a:pt x="514" y="111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4"/>
            <p:cNvSpPr/>
            <p:nvPr/>
          </p:nvSpPr>
          <p:spPr>
            <a:xfrm>
              <a:off x="3011798" y="256514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6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3018644" y="2566105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94" y="1724"/>
                    <a:pt x="1027" y="1357"/>
                    <a:pt x="1064" y="1284"/>
                  </a:cubicBezTo>
                  <a:cubicBezTo>
                    <a:pt x="1101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2954917" y="254062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47" y="624"/>
                    <a:pt x="147" y="624"/>
                  </a:cubicBezTo>
                  <a:cubicBezTo>
                    <a:pt x="147" y="624"/>
                    <a:pt x="1" y="1541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2962779" y="2541609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3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23"/>
                    <a:pt x="1027" y="1357"/>
                    <a:pt x="1027" y="1284"/>
                  </a:cubicBezTo>
                  <a:cubicBezTo>
                    <a:pt x="1100" y="1284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2954917" y="2499463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3"/>
                    <a:pt x="1467" y="73"/>
                    <a:pt x="1467" y="73"/>
                  </a:cubicBezTo>
                  <a:cubicBezTo>
                    <a:pt x="1467" y="220"/>
                    <a:pt x="1357" y="660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2945129" y="249454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2951013" y="249847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4"/>
                    <a:pt x="330" y="697"/>
                  </a:cubicBezTo>
                  <a:cubicBezTo>
                    <a:pt x="183" y="807"/>
                    <a:pt x="0" y="1613"/>
                    <a:pt x="110" y="1723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951013" y="2498473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3"/>
                    <a:pt x="183" y="844"/>
                    <a:pt x="330" y="697"/>
                  </a:cubicBezTo>
                  <a:cubicBezTo>
                    <a:pt x="513" y="514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3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954917" y="2499463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37"/>
                    <a:pt x="954" y="1283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2979440" y="2527890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2938256" y="2448465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7"/>
                  </a:moveTo>
                  <a:cubicBezTo>
                    <a:pt x="2787" y="1"/>
                    <a:pt x="2750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3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3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2994148" y="2479834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6" y="111"/>
                  </a:moveTo>
                  <a:cubicBezTo>
                    <a:pt x="2786" y="1"/>
                    <a:pt x="2640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6" y="624"/>
                    <a:pt x="2346" y="1467"/>
                    <a:pt x="2127" y="2274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3" y="3117"/>
                    <a:pt x="330" y="3484"/>
                    <a:pt x="110" y="3740"/>
                  </a:cubicBezTo>
                  <a:lnTo>
                    <a:pt x="110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73"/>
                    <a:pt x="147" y="4400"/>
                  </a:cubicBezTo>
                  <a:cubicBezTo>
                    <a:pt x="184" y="4400"/>
                    <a:pt x="184" y="4327"/>
                    <a:pt x="220" y="4290"/>
                  </a:cubicBezTo>
                  <a:lnTo>
                    <a:pt x="220" y="4290"/>
                  </a:lnTo>
                  <a:cubicBezTo>
                    <a:pt x="220" y="4290"/>
                    <a:pt x="367" y="4107"/>
                    <a:pt x="733" y="3960"/>
                  </a:cubicBezTo>
                  <a:cubicBezTo>
                    <a:pt x="1137" y="3814"/>
                    <a:pt x="1577" y="3484"/>
                    <a:pt x="1577" y="3484"/>
                  </a:cubicBezTo>
                  <a:lnTo>
                    <a:pt x="1577" y="3557"/>
                  </a:lnTo>
                  <a:lnTo>
                    <a:pt x="2200" y="3190"/>
                  </a:lnTo>
                  <a:cubicBezTo>
                    <a:pt x="2200" y="3190"/>
                    <a:pt x="2346" y="3044"/>
                    <a:pt x="2346" y="3007"/>
                  </a:cubicBezTo>
                  <a:cubicBezTo>
                    <a:pt x="2346" y="3007"/>
                    <a:pt x="2383" y="2567"/>
                    <a:pt x="2566" y="1907"/>
                  </a:cubicBezTo>
                  <a:cubicBezTo>
                    <a:pt x="2750" y="1211"/>
                    <a:pt x="2786" y="148"/>
                    <a:pt x="2786" y="148"/>
                  </a:cubicBezTo>
                  <a:lnTo>
                    <a:pt x="278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3043167" y="2481224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899" y="1"/>
                  </a:moveTo>
                  <a:cubicBezTo>
                    <a:pt x="850" y="1"/>
                    <a:pt x="778" y="37"/>
                    <a:pt x="733" y="59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0" y="645"/>
                    <a:pt x="440" y="1489"/>
                    <a:pt x="220" y="2222"/>
                  </a:cubicBezTo>
                  <a:cubicBezTo>
                    <a:pt x="74" y="2625"/>
                    <a:pt x="0" y="2955"/>
                    <a:pt x="0" y="2955"/>
                  </a:cubicBezTo>
                  <a:lnTo>
                    <a:pt x="330" y="3175"/>
                  </a:lnTo>
                  <a:lnTo>
                    <a:pt x="440" y="2992"/>
                  </a:lnTo>
                  <a:cubicBezTo>
                    <a:pt x="440" y="2992"/>
                    <a:pt x="513" y="2588"/>
                    <a:pt x="697" y="1892"/>
                  </a:cubicBezTo>
                  <a:cubicBezTo>
                    <a:pt x="917" y="1232"/>
                    <a:pt x="953" y="96"/>
                    <a:pt x="953" y="59"/>
                  </a:cubicBezTo>
                  <a:cubicBezTo>
                    <a:pt x="953" y="16"/>
                    <a:pt x="931" y="1"/>
                    <a:pt x="89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2994148" y="2560249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23" y="183"/>
                    <a:pt x="477" y="440"/>
                    <a:pt x="147" y="697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21"/>
                    <a:pt x="31" y="1401"/>
                    <a:pt x="123" y="1401"/>
                  </a:cubicBezTo>
                  <a:cubicBezTo>
                    <a:pt x="130" y="1401"/>
                    <a:pt x="138" y="1399"/>
                    <a:pt x="147" y="1393"/>
                  </a:cubicBezTo>
                  <a:cubicBezTo>
                    <a:pt x="184" y="1393"/>
                    <a:pt x="1063" y="953"/>
                    <a:pt x="1320" y="770"/>
                  </a:cubicBezTo>
                  <a:cubicBezTo>
                    <a:pt x="1723" y="623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036294" y="2560249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0" y="73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3009819" y="2531795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4" y="1"/>
                    <a:pt x="1724" y="1"/>
                    <a:pt x="1760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1" y="807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3015703" y="253473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61"/>
                    <a:pt x="1064" y="1504"/>
                    <a:pt x="1101" y="1467"/>
                  </a:cubicBezTo>
                  <a:cubicBezTo>
                    <a:pt x="1174" y="1467"/>
                    <a:pt x="1540" y="1284"/>
                    <a:pt x="1614" y="1064"/>
                  </a:cubicBezTo>
                  <a:cubicBezTo>
                    <a:pt x="1687" y="844"/>
                    <a:pt x="1834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4"/>
            <p:cNvSpPr/>
            <p:nvPr/>
          </p:nvSpPr>
          <p:spPr>
            <a:xfrm>
              <a:off x="3014740" y="253572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0"/>
                  </a:cubicBezTo>
                  <a:cubicBezTo>
                    <a:pt x="513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477"/>
                    <a:pt x="330" y="660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10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4"/>
            <p:cNvSpPr/>
            <p:nvPr/>
          </p:nvSpPr>
          <p:spPr>
            <a:xfrm>
              <a:off x="3006878" y="2586697"/>
              <a:ext cx="131413" cy="77473"/>
            </a:xfrm>
            <a:custGeom>
              <a:avLst/>
              <a:gdLst/>
              <a:ahLst/>
              <a:cxnLst/>
              <a:rect l="l" t="t" r="r" b="b"/>
              <a:pathLst>
                <a:path w="4914" h="2897" extrusionOk="0">
                  <a:moveTo>
                    <a:pt x="2604" y="1"/>
                  </a:moveTo>
                  <a:lnTo>
                    <a:pt x="1" y="1504"/>
                  </a:lnTo>
                  <a:lnTo>
                    <a:pt x="2384" y="2897"/>
                  </a:lnTo>
                  <a:lnTo>
                    <a:pt x="4913" y="1394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4"/>
            <p:cNvSpPr/>
            <p:nvPr/>
          </p:nvSpPr>
          <p:spPr>
            <a:xfrm>
              <a:off x="3071594" y="2588168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66"/>
                    <a:pt x="37" y="166"/>
                  </a:cubicBezTo>
                  <a:cubicBezTo>
                    <a:pt x="55" y="202"/>
                    <a:pt x="92" y="221"/>
                    <a:pt x="133" y="221"/>
                  </a:cubicBezTo>
                  <a:cubicBezTo>
                    <a:pt x="175" y="221"/>
                    <a:pt x="220" y="202"/>
                    <a:pt x="257" y="166"/>
                  </a:cubicBezTo>
                  <a:cubicBezTo>
                    <a:pt x="330" y="129"/>
                    <a:pt x="330" y="92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4"/>
            <p:cNvSpPr/>
            <p:nvPr/>
          </p:nvSpPr>
          <p:spPr>
            <a:xfrm>
              <a:off x="3071594" y="2590628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4"/>
            <p:cNvSpPr/>
            <p:nvPr/>
          </p:nvSpPr>
          <p:spPr>
            <a:xfrm>
              <a:off x="3071594" y="2588168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29"/>
                    <a:pt x="37" y="166"/>
                  </a:cubicBezTo>
                  <a:cubicBezTo>
                    <a:pt x="55" y="202"/>
                    <a:pt x="92" y="221"/>
                    <a:pt x="133" y="221"/>
                  </a:cubicBezTo>
                  <a:cubicBezTo>
                    <a:pt x="175" y="221"/>
                    <a:pt x="220" y="202"/>
                    <a:pt x="257" y="166"/>
                  </a:cubicBezTo>
                  <a:cubicBezTo>
                    <a:pt x="330" y="129"/>
                    <a:pt x="330" y="92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4"/>
            <p:cNvSpPr/>
            <p:nvPr/>
          </p:nvSpPr>
          <p:spPr>
            <a:xfrm>
              <a:off x="3072584" y="2587686"/>
              <a:ext cx="8825" cy="3851"/>
            </a:xfrm>
            <a:custGeom>
              <a:avLst/>
              <a:gdLst/>
              <a:ahLst/>
              <a:cxnLst/>
              <a:rect l="l" t="t" r="r" b="b"/>
              <a:pathLst>
                <a:path w="330" h="144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30" y="143"/>
                    <a:pt x="228" y="143"/>
                  </a:cubicBezTo>
                  <a:cubicBezTo>
                    <a:pt x="277" y="143"/>
                    <a:pt x="318" y="135"/>
                    <a:pt x="330" y="110"/>
                  </a:cubicBezTo>
                  <a:cubicBezTo>
                    <a:pt x="330" y="74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4"/>
            <p:cNvSpPr/>
            <p:nvPr/>
          </p:nvSpPr>
          <p:spPr>
            <a:xfrm>
              <a:off x="3072584" y="2588168"/>
              <a:ext cx="5883" cy="4199"/>
            </a:xfrm>
            <a:custGeom>
              <a:avLst/>
              <a:gdLst/>
              <a:ahLst/>
              <a:cxnLst/>
              <a:rect l="l" t="t" r="r" b="b"/>
              <a:pathLst>
                <a:path w="220" h="157" extrusionOk="0">
                  <a:moveTo>
                    <a:pt x="142" y="1"/>
                  </a:moveTo>
                  <a:cubicBezTo>
                    <a:pt x="110" y="1"/>
                    <a:pt x="73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3" y="147"/>
                    <a:pt x="110" y="157"/>
                    <a:pt x="142" y="157"/>
                  </a:cubicBezTo>
                  <a:cubicBezTo>
                    <a:pt x="174" y="157"/>
                    <a:pt x="202" y="147"/>
                    <a:pt x="220" y="129"/>
                  </a:cubicBezTo>
                  <a:lnTo>
                    <a:pt x="220" y="56"/>
                  </a:lnTo>
                  <a:cubicBezTo>
                    <a:pt x="202" y="19"/>
                    <a:pt x="174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4"/>
            <p:cNvSpPr/>
            <p:nvPr/>
          </p:nvSpPr>
          <p:spPr>
            <a:xfrm>
              <a:off x="3073547" y="258768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47" y="0"/>
                    <a:pt x="111" y="0"/>
                    <a:pt x="74" y="74"/>
                  </a:cubicBezTo>
                  <a:lnTo>
                    <a:pt x="1" y="74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4"/>
            <p:cNvSpPr/>
            <p:nvPr/>
          </p:nvSpPr>
          <p:spPr>
            <a:xfrm>
              <a:off x="3052955" y="2580814"/>
              <a:ext cx="22571" cy="10831"/>
            </a:xfrm>
            <a:custGeom>
              <a:avLst/>
              <a:gdLst/>
              <a:ahLst/>
              <a:cxnLst/>
              <a:rect l="l" t="t" r="r" b="b"/>
              <a:pathLst>
                <a:path w="844" h="405" extrusionOk="0">
                  <a:moveTo>
                    <a:pt x="294" y="1"/>
                  </a:moveTo>
                  <a:cubicBezTo>
                    <a:pt x="184" y="1"/>
                    <a:pt x="74" y="1"/>
                    <a:pt x="1" y="38"/>
                  </a:cubicBezTo>
                  <a:cubicBezTo>
                    <a:pt x="40" y="24"/>
                    <a:pt x="82" y="19"/>
                    <a:pt x="123" y="19"/>
                  </a:cubicBezTo>
                  <a:cubicBezTo>
                    <a:pt x="430" y="19"/>
                    <a:pt x="771" y="331"/>
                    <a:pt x="771" y="331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1"/>
                    <a:pt x="771" y="221"/>
                  </a:cubicBezTo>
                  <a:cubicBezTo>
                    <a:pt x="734" y="221"/>
                    <a:pt x="697" y="184"/>
                    <a:pt x="587" y="111"/>
                  </a:cubicBezTo>
                  <a:cubicBezTo>
                    <a:pt x="514" y="74"/>
                    <a:pt x="367" y="38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4"/>
            <p:cNvSpPr/>
            <p:nvPr/>
          </p:nvSpPr>
          <p:spPr>
            <a:xfrm>
              <a:off x="3075526" y="2601405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6" y="1"/>
                  </a:moveTo>
                  <a:lnTo>
                    <a:pt x="1356" y="1"/>
                  </a:lnTo>
                  <a:cubicBezTo>
                    <a:pt x="1320" y="1"/>
                    <a:pt x="1320" y="1"/>
                    <a:pt x="1356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3" y="1650"/>
                  </a:lnTo>
                  <a:lnTo>
                    <a:pt x="403" y="1064"/>
                  </a:lnTo>
                  <a:lnTo>
                    <a:pt x="403" y="734"/>
                  </a:lnTo>
                  <a:lnTo>
                    <a:pt x="157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4"/>
            <p:cNvSpPr/>
            <p:nvPr/>
          </p:nvSpPr>
          <p:spPr>
            <a:xfrm>
              <a:off x="3081382" y="2602395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0"/>
                    <a:pt x="1064" y="1393"/>
                    <a:pt x="1064" y="1284"/>
                  </a:cubicBezTo>
                  <a:cubicBezTo>
                    <a:pt x="1101" y="1284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4"/>
            <p:cNvSpPr/>
            <p:nvPr/>
          </p:nvSpPr>
          <p:spPr>
            <a:xfrm>
              <a:off x="3018644" y="2575920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94" y="1"/>
                    <a:pt x="1394" y="1"/>
                    <a:pt x="1394" y="37"/>
                  </a:cubicBezTo>
                  <a:cubicBezTo>
                    <a:pt x="1320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4"/>
            <p:cNvSpPr/>
            <p:nvPr/>
          </p:nvSpPr>
          <p:spPr>
            <a:xfrm>
              <a:off x="3026507" y="2577872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3" y="661"/>
                  </a:lnTo>
                  <a:cubicBezTo>
                    <a:pt x="73" y="661"/>
                    <a:pt x="0" y="1614"/>
                    <a:pt x="73" y="1761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61"/>
                    <a:pt x="1026" y="1394"/>
                    <a:pt x="1026" y="1284"/>
                  </a:cubicBezTo>
                  <a:cubicBezTo>
                    <a:pt x="1100" y="1284"/>
                    <a:pt x="1393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34"/>
            <p:cNvSpPr/>
            <p:nvPr/>
          </p:nvSpPr>
          <p:spPr>
            <a:xfrm>
              <a:off x="3018644" y="2536715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3"/>
                    <a:pt x="1320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577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34"/>
            <p:cNvSpPr/>
            <p:nvPr/>
          </p:nvSpPr>
          <p:spPr>
            <a:xfrm>
              <a:off x="3008857" y="2531795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6" y="1"/>
                    <a:pt x="1760" y="1"/>
                  </a:cubicBezTo>
                  <a:cubicBezTo>
                    <a:pt x="1686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34"/>
            <p:cNvSpPr/>
            <p:nvPr/>
          </p:nvSpPr>
          <p:spPr>
            <a:xfrm>
              <a:off x="3014740" y="253473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34"/>
            <p:cNvSpPr/>
            <p:nvPr/>
          </p:nvSpPr>
          <p:spPr>
            <a:xfrm>
              <a:off x="3014740" y="253572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0"/>
                  </a:cubicBezTo>
                  <a:cubicBezTo>
                    <a:pt x="513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477"/>
                    <a:pt x="330" y="660"/>
                  </a:cubicBezTo>
                  <a:cubicBezTo>
                    <a:pt x="147" y="807"/>
                    <a:pt x="0" y="1577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34"/>
            <p:cNvSpPr/>
            <p:nvPr/>
          </p:nvSpPr>
          <p:spPr>
            <a:xfrm>
              <a:off x="3018644" y="2536715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60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23"/>
                    <a:pt x="1430" y="917"/>
                  </a:cubicBezTo>
                  <a:cubicBezTo>
                    <a:pt x="1320" y="1137"/>
                    <a:pt x="954" y="1283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34"/>
            <p:cNvSpPr/>
            <p:nvPr/>
          </p:nvSpPr>
          <p:spPr>
            <a:xfrm>
              <a:off x="3043167" y="2565142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14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34"/>
            <p:cNvSpPr/>
            <p:nvPr/>
          </p:nvSpPr>
          <p:spPr>
            <a:xfrm>
              <a:off x="3001984" y="2483765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50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3" y="37"/>
                    <a:pt x="2567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27" y="5573"/>
                  </a:lnTo>
                  <a:lnTo>
                    <a:pt x="2493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34"/>
            <p:cNvSpPr/>
            <p:nvPr/>
          </p:nvSpPr>
          <p:spPr>
            <a:xfrm>
              <a:off x="3057876" y="2516123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40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6" y="587"/>
                    <a:pt x="2346" y="1430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3" y="4400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6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6" y="3006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3"/>
                    <a:pt x="2786" y="110"/>
                    <a:pt x="2786" y="110"/>
                  </a:cubicBezTo>
                  <a:lnTo>
                    <a:pt x="2786" y="110"/>
                  </a:lnTo>
                  <a:cubicBezTo>
                    <a:pt x="2750" y="184"/>
                    <a:pt x="2786" y="110"/>
                    <a:pt x="2786" y="7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34"/>
            <p:cNvSpPr/>
            <p:nvPr/>
          </p:nvSpPr>
          <p:spPr>
            <a:xfrm>
              <a:off x="3106895" y="2517915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891" y="1"/>
                  </a:moveTo>
                  <a:cubicBezTo>
                    <a:pt x="842" y="1"/>
                    <a:pt x="776" y="22"/>
                    <a:pt x="733" y="43"/>
                  </a:cubicBezTo>
                  <a:lnTo>
                    <a:pt x="587" y="190"/>
                  </a:lnTo>
                  <a:lnTo>
                    <a:pt x="587" y="337"/>
                  </a:lnTo>
                  <a:cubicBezTo>
                    <a:pt x="550" y="667"/>
                    <a:pt x="440" y="1473"/>
                    <a:pt x="220" y="2206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40" y="2976"/>
                  </a:lnTo>
                  <a:cubicBezTo>
                    <a:pt x="440" y="2976"/>
                    <a:pt x="513" y="2573"/>
                    <a:pt x="697" y="1876"/>
                  </a:cubicBezTo>
                  <a:cubicBezTo>
                    <a:pt x="880" y="1216"/>
                    <a:pt x="953" y="117"/>
                    <a:pt x="953" y="43"/>
                  </a:cubicBezTo>
                  <a:cubicBezTo>
                    <a:pt x="953" y="12"/>
                    <a:pt x="927" y="1"/>
                    <a:pt x="89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34"/>
            <p:cNvSpPr/>
            <p:nvPr/>
          </p:nvSpPr>
          <p:spPr>
            <a:xfrm>
              <a:off x="3057876" y="259552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60" y="184"/>
                    <a:pt x="477" y="514"/>
                    <a:pt x="147" y="734"/>
                  </a:cubicBezTo>
                  <a:lnTo>
                    <a:pt x="110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1"/>
                  </a:cubicBezTo>
                  <a:cubicBezTo>
                    <a:pt x="183" y="1431"/>
                    <a:pt x="1063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34"/>
            <p:cNvSpPr/>
            <p:nvPr/>
          </p:nvSpPr>
          <p:spPr>
            <a:xfrm>
              <a:off x="3100022" y="2596511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0" y="110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34"/>
            <p:cNvSpPr/>
            <p:nvPr/>
          </p:nvSpPr>
          <p:spPr>
            <a:xfrm>
              <a:off x="3072584" y="2568084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6" y="0"/>
                    <a:pt x="513" y="514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34"/>
            <p:cNvSpPr/>
            <p:nvPr/>
          </p:nvSpPr>
          <p:spPr>
            <a:xfrm>
              <a:off x="3078441" y="257198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331" y="1761"/>
                    <a:pt x="1101" y="1467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07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34"/>
            <p:cNvSpPr/>
            <p:nvPr/>
          </p:nvSpPr>
          <p:spPr>
            <a:xfrm>
              <a:off x="3078441" y="2571989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1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724" y="1"/>
                    <a:pt x="1724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724" y="1"/>
                  </a:ln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lnTo>
                    <a:pt x="111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34"/>
            <p:cNvSpPr/>
            <p:nvPr/>
          </p:nvSpPr>
          <p:spPr>
            <a:xfrm>
              <a:off x="2640211" y="2494542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1"/>
                  </a:moveTo>
                  <a:lnTo>
                    <a:pt x="1" y="1541"/>
                  </a:lnTo>
                  <a:lnTo>
                    <a:pt x="2384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34"/>
            <p:cNvSpPr/>
            <p:nvPr/>
          </p:nvSpPr>
          <p:spPr>
            <a:xfrm>
              <a:off x="2704928" y="2496013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202"/>
                    <a:pt x="37" y="202"/>
                  </a:cubicBezTo>
                  <a:cubicBezTo>
                    <a:pt x="74" y="221"/>
                    <a:pt x="110" y="230"/>
                    <a:pt x="152" y="230"/>
                  </a:cubicBezTo>
                  <a:cubicBezTo>
                    <a:pt x="193" y="230"/>
                    <a:pt x="239" y="221"/>
                    <a:pt x="294" y="202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2704928" y="2498473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33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2704928" y="2496013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2"/>
                    <a:pt x="0" y="129"/>
                    <a:pt x="37" y="202"/>
                  </a:cubicBezTo>
                  <a:cubicBezTo>
                    <a:pt x="74" y="221"/>
                    <a:pt x="110" y="230"/>
                    <a:pt x="152" y="230"/>
                  </a:cubicBezTo>
                  <a:cubicBezTo>
                    <a:pt x="193" y="230"/>
                    <a:pt x="239" y="221"/>
                    <a:pt x="294" y="202"/>
                  </a:cubicBezTo>
                  <a:cubicBezTo>
                    <a:pt x="330" y="129"/>
                    <a:pt x="330" y="92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2704928" y="2496521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3"/>
                    <a:pt x="0" y="73"/>
                  </a:cubicBezTo>
                  <a:cubicBezTo>
                    <a:pt x="0" y="73"/>
                    <a:pt x="147" y="122"/>
                    <a:pt x="245" y="122"/>
                  </a:cubicBezTo>
                  <a:cubicBezTo>
                    <a:pt x="294" y="122"/>
                    <a:pt x="330" y="110"/>
                    <a:pt x="330" y="73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2704928" y="2496013"/>
              <a:ext cx="7862" cy="4947"/>
            </a:xfrm>
            <a:custGeom>
              <a:avLst/>
              <a:gdLst/>
              <a:ahLst/>
              <a:cxnLst/>
              <a:rect l="l" t="t" r="r" b="b"/>
              <a:pathLst>
                <a:path w="294" h="185" extrusionOk="0">
                  <a:moveTo>
                    <a:pt x="143" y="1"/>
                  </a:moveTo>
                  <a:cubicBezTo>
                    <a:pt x="110" y="1"/>
                    <a:pt x="74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74" y="166"/>
                    <a:pt x="110" y="184"/>
                    <a:pt x="143" y="184"/>
                  </a:cubicBezTo>
                  <a:cubicBezTo>
                    <a:pt x="175" y="184"/>
                    <a:pt x="202" y="166"/>
                    <a:pt x="220" y="129"/>
                  </a:cubicBezTo>
                  <a:cubicBezTo>
                    <a:pt x="294" y="92"/>
                    <a:pt x="294" y="56"/>
                    <a:pt x="220" y="56"/>
                  </a:cubicBezTo>
                  <a:cubicBezTo>
                    <a:pt x="202" y="19"/>
                    <a:pt x="175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2707870" y="2496521"/>
              <a:ext cx="2968" cy="2968"/>
            </a:xfrm>
            <a:custGeom>
              <a:avLst/>
              <a:gdLst/>
              <a:ahLst/>
              <a:cxnLst/>
              <a:rect l="l" t="t" r="r" b="b"/>
              <a:pathLst>
                <a:path w="111" h="111" extrusionOk="0">
                  <a:moveTo>
                    <a:pt x="110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3"/>
                  </a:lnTo>
                  <a:lnTo>
                    <a:pt x="0" y="110"/>
                  </a:lnTo>
                  <a:lnTo>
                    <a:pt x="110" y="110"/>
                  </a:lnTo>
                  <a:lnTo>
                    <a:pt x="110" y="73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2686289" y="2488659"/>
              <a:ext cx="22597" cy="10831"/>
            </a:xfrm>
            <a:custGeom>
              <a:avLst/>
              <a:gdLst/>
              <a:ahLst/>
              <a:cxnLst/>
              <a:rect l="l" t="t" r="r" b="b"/>
              <a:pathLst>
                <a:path w="845" h="405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4" y="28"/>
                  </a:cubicBezTo>
                  <a:cubicBezTo>
                    <a:pt x="414" y="28"/>
                    <a:pt x="807" y="331"/>
                    <a:pt x="807" y="331"/>
                  </a:cubicBezTo>
                  <a:lnTo>
                    <a:pt x="844" y="404"/>
                  </a:lnTo>
                  <a:lnTo>
                    <a:pt x="844" y="331"/>
                  </a:lnTo>
                  <a:cubicBezTo>
                    <a:pt x="844" y="257"/>
                    <a:pt x="844" y="221"/>
                    <a:pt x="807" y="221"/>
                  </a:cubicBezTo>
                  <a:cubicBezTo>
                    <a:pt x="734" y="221"/>
                    <a:pt x="697" y="184"/>
                    <a:pt x="624" y="147"/>
                  </a:cubicBezTo>
                  <a:cubicBezTo>
                    <a:pt x="514" y="111"/>
                    <a:pt x="368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2707870" y="2509251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10" y="661"/>
                    <a:pt x="110" y="661"/>
                  </a:cubicBezTo>
                  <a:cubicBezTo>
                    <a:pt x="110" y="661"/>
                    <a:pt x="0" y="1577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2714743" y="2511203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57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2651978" y="248475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57" y="0"/>
                    <a:pt x="1394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2659840" y="2486707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257" y="1724"/>
                    <a:pt x="990" y="1357"/>
                    <a:pt x="1063" y="1247"/>
                  </a:cubicBezTo>
                  <a:cubicBezTo>
                    <a:pt x="1100" y="1247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2651015" y="2444561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93" y="660"/>
                    <a:pt x="1320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6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3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2642190" y="2439640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2649036" y="2443571"/>
              <a:ext cx="48083" cy="48056"/>
            </a:xfrm>
            <a:custGeom>
              <a:avLst/>
              <a:gdLst/>
              <a:ahLst/>
              <a:cxnLst/>
              <a:rect l="l" t="t" r="r" b="b"/>
              <a:pathLst>
                <a:path w="1798" h="1797" extrusionOk="0">
                  <a:moveTo>
                    <a:pt x="1687" y="0"/>
                  </a:moveTo>
                  <a:cubicBezTo>
                    <a:pt x="1687" y="0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3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3"/>
                    <a:pt x="1027" y="1467"/>
                    <a:pt x="1101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1" y="807"/>
                    <a:pt x="1797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2647084" y="2443571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3"/>
                  </a:moveTo>
                  <a:cubicBezTo>
                    <a:pt x="1" y="1613"/>
                    <a:pt x="184" y="807"/>
                    <a:pt x="330" y="697"/>
                  </a:cubicBezTo>
                  <a:cubicBezTo>
                    <a:pt x="514" y="514"/>
                    <a:pt x="1724" y="0"/>
                    <a:pt x="1724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4" y="0"/>
                  </a:lnTo>
                  <a:cubicBezTo>
                    <a:pt x="1724" y="0"/>
                    <a:pt x="514" y="514"/>
                    <a:pt x="330" y="697"/>
                  </a:cubicBezTo>
                  <a:cubicBezTo>
                    <a:pt x="184" y="807"/>
                    <a:pt x="1" y="1613"/>
                    <a:pt x="111" y="1723"/>
                  </a:cubicBezTo>
                  <a:lnTo>
                    <a:pt x="111" y="1723"/>
                  </a:lnTo>
                  <a:cubicBezTo>
                    <a:pt x="147" y="1723"/>
                    <a:pt x="147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2651978" y="2444561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20"/>
                  </a:moveTo>
                  <a:cubicBezTo>
                    <a:pt x="991" y="1320"/>
                    <a:pt x="1357" y="1210"/>
                    <a:pt x="1431" y="953"/>
                  </a:cubicBezTo>
                  <a:cubicBezTo>
                    <a:pt x="1541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57" y="1137"/>
                    <a:pt x="917" y="1283"/>
                    <a:pt x="991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91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2676501" y="2472988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2634328" y="2393563"/>
              <a:ext cx="130423" cy="149063"/>
            </a:xfrm>
            <a:custGeom>
              <a:avLst/>
              <a:gdLst/>
              <a:ahLst/>
              <a:cxnLst/>
              <a:rect l="l" t="t" r="r" b="b"/>
              <a:pathLst>
                <a:path w="4877" h="5574" extrusionOk="0">
                  <a:moveTo>
                    <a:pt x="2787" y="37"/>
                  </a:moveTo>
                  <a:cubicBezTo>
                    <a:pt x="2787" y="1"/>
                    <a:pt x="2787" y="1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74"/>
                  </a:cubicBezTo>
                  <a:lnTo>
                    <a:pt x="2421" y="221"/>
                  </a:lnTo>
                  <a:lnTo>
                    <a:pt x="2421" y="221"/>
                  </a:lnTo>
                  <a:lnTo>
                    <a:pt x="2421" y="221"/>
                  </a:lnTo>
                  <a:lnTo>
                    <a:pt x="2421" y="294"/>
                  </a:lnTo>
                  <a:cubicBezTo>
                    <a:pt x="2311" y="587"/>
                    <a:pt x="2311" y="1467"/>
                    <a:pt x="2091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60"/>
                    <a:pt x="1" y="4327"/>
                    <a:pt x="38" y="4327"/>
                  </a:cubicBezTo>
                  <a:lnTo>
                    <a:pt x="38" y="4327"/>
                  </a:lnTo>
                  <a:lnTo>
                    <a:pt x="2127" y="5573"/>
                  </a:lnTo>
                  <a:lnTo>
                    <a:pt x="2494" y="5060"/>
                  </a:lnTo>
                  <a:lnTo>
                    <a:pt x="3850" y="4510"/>
                  </a:lnTo>
                  <a:lnTo>
                    <a:pt x="4034" y="4180"/>
                  </a:lnTo>
                  <a:lnTo>
                    <a:pt x="4877" y="12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2690220" y="2424932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111"/>
                  </a:moveTo>
                  <a:cubicBezTo>
                    <a:pt x="2787" y="1"/>
                    <a:pt x="2640" y="38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1" y="3484"/>
                    <a:pt x="74" y="3704"/>
                  </a:cubicBezTo>
                  <a:lnTo>
                    <a:pt x="74" y="3704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4034"/>
                    <a:pt x="37" y="4437"/>
                    <a:pt x="147" y="4400"/>
                  </a:cubicBezTo>
                  <a:cubicBezTo>
                    <a:pt x="184" y="4400"/>
                    <a:pt x="184" y="4327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60"/>
                  </a:cubicBezTo>
                  <a:cubicBezTo>
                    <a:pt x="1137" y="3814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44"/>
                    <a:pt x="2347" y="2970"/>
                  </a:cubicBezTo>
                  <a:cubicBezTo>
                    <a:pt x="2347" y="2970"/>
                    <a:pt x="2383" y="2567"/>
                    <a:pt x="2567" y="1871"/>
                  </a:cubicBezTo>
                  <a:cubicBezTo>
                    <a:pt x="2750" y="1211"/>
                    <a:pt x="2787" y="148"/>
                    <a:pt x="2787" y="148"/>
                  </a:cubicBezTo>
                  <a:lnTo>
                    <a:pt x="278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2740228" y="2426028"/>
              <a:ext cx="26502" cy="85202"/>
            </a:xfrm>
            <a:custGeom>
              <a:avLst/>
              <a:gdLst/>
              <a:ahLst/>
              <a:cxnLst/>
              <a:rect l="l" t="t" r="r" b="b"/>
              <a:pathLst>
                <a:path w="991" h="3186" extrusionOk="0">
                  <a:moveTo>
                    <a:pt x="917" y="0"/>
                  </a:moveTo>
                  <a:cubicBezTo>
                    <a:pt x="865" y="0"/>
                    <a:pt x="794" y="30"/>
                    <a:pt x="733" y="70"/>
                  </a:cubicBezTo>
                  <a:lnTo>
                    <a:pt x="623" y="180"/>
                  </a:lnTo>
                  <a:lnTo>
                    <a:pt x="623" y="326"/>
                  </a:lnTo>
                  <a:cubicBezTo>
                    <a:pt x="550" y="656"/>
                    <a:pt x="477" y="1463"/>
                    <a:pt x="220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3" y="2563"/>
                    <a:pt x="697" y="1903"/>
                  </a:cubicBezTo>
                  <a:cubicBezTo>
                    <a:pt x="880" y="1243"/>
                    <a:pt x="990" y="107"/>
                    <a:pt x="990" y="70"/>
                  </a:cubicBezTo>
                  <a:cubicBezTo>
                    <a:pt x="990" y="20"/>
                    <a:pt x="960" y="0"/>
                    <a:pt x="91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2691209" y="2504357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0"/>
                  </a:moveTo>
                  <a:cubicBezTo>
                    <a:pt x="1760" y="184"/>
                    <a:pt x="440" y="477"/>
                    <a:pt x="147" y="734"/>
                  </a:cubicBezTo>
                  <a:lnTo>
                    <a:pt x="110" y="807"/>
                  </a:lnTo>
                  <a:cubicBezTo>
                    <a:pt x="74" y="844"/>
                    <a:pt x="0" y="917"/>
                    <a:pt x="0" y="954"/>
                  </a:cubicBezTo>
                  <a:cubicBezTo>
                    <a:pt x="0" y="1059"/>
                    <a:pt x="67" y="1432"/>
                    <a:pt x="137" y="1432"/>
                  </a:cubicBezTo>
                  <a:cubicBezTo>
                    <a:pt x="141" y="1432"/>
                    <a:pt x="144" y="1432"/>
                    <a:pt x="147" y="1430"/>
                  </a:cubicBezTo>
                  <a:cubicBezTo>
                    <a:pt x="184" y="1430"/>
                    <a:pt x="1063" y="954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2733355" y="2504357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4"/>
                  </a:lnTo>
                  <a:lnTo>
                    <a:pt x="624" y="257"/>
                  </a:lnTo>
                  <a:cubicBezTo>
                    <a:pt x="624" y="257"/>
                    <a:pt x="770" y="110"/>
                    <a:pt x="770" y="74"/>
                  </a:cubicBezTo>
                  <a:cubicBezTo>
                    <a:pt x="770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2705918" y="2476892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687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2711801" y="2479834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4"/>
                    <a:pt x="1613" y="1064"/>
                  </a:cubicBezTo>
                  <a:cubicBezTo>
                    <a:pt x="1686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2712764" y="247983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11" y="844"/>
                    <a:pt x="1" y="1614"/>
                    <a:pt x="74" y="1761"/>
                  </a:cubicBezTo>
                  <a:lnTo>
                    <a:pt x="74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2703939" y="2531795"/>
              <a:ext cx="132375" cy="77500"/>
            </a:xfrm>
            <a:custGeom>
              <a:avLst/>
              <a:gdLst/>
              <a:ahLst/>
              <a:cxnLst/>
              <a:rect l="l" t="t" r="r" b="b"/>
              <a:pathLst>
                <a:path w="4950" h="2898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97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2768655" y="253302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75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2768655" y="2535726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4" y="37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2768655" y="253302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9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74" y="193"/>
                    <a:pt x="110" y="202"/>
                    <a:pt x="152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0" y="138"/>
                    <a:pt x="330" y="102"/>
                    <a:pt x="294" y="28"/>
                  </a:cubicBezTo>
                  <a:cubicBezTo>
                    <a:pt x="257" y="10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2768655" y="2532784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3"/>
                    <a:pt x="228" y="143"/>
                  </a:cubicBezTo>
                  <a:cubicBezTo>
                    <a:pt x="277" y="143"/>
                    <a:pt x="318" y="135"/>
                    <a:pt x="330" y="111"/>
                  </a:cubicBezTo>
                  <a:cubicBezTo>
                    <a:pt x="330" y="37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2768655" y="2533025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102"/>
                    <a:pt x="0" y="102"/>
                    <a:pt x="37" y="138"/>
                  </a:cubicBezTo>
                  <a:cubicBezTo>
                    <a:pt x="74" y="156"/>
                    <a:pt x="110" y="166"/>
                    <a:pt x="142" y="166"/>
                  </a:cubicBezTo>
                  <a:cubicBezTo>
                    <a:pt x="175" y="166"/>
                    <a:pt x="202" y="156"/>
                    <a:pt x="220" y="138"/>
                  </a:cubicBezTo>
                  <a:cubicBezTo>
                    <a:pt x="294" y="102"/>
                    <a:pt x="294" y="28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2770608" y="2532784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1" y="1"/>
                    <a:pt x="74" y="1"/>
                    <a:pt x="74" y="37"/>
                  </a:cubicBezTo>
                  <a:lnTo>
                    <a:pt x="1" y="37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2750016" y="2524948"/>
              <a:ext cx="22597" cy="11793"/>
            </a:xfrm>
            <a:custGeom>
              <a:avLst/>
              <a:gdLst/>
              <a:ahLst/>
              <a:cxnLst/>
              <a:rect l="l" t="t" r="r" b="b"/>
              <a:pathLst>
                <a:path w="845" h="441" extrusionOk="0">
                  <a:moveTo>
                    <a:pt x="795" y="424"/>
                  </a:moveTo>
                  <a:cubicBezTo>
                    <a:pt x="779" y="424"/>
                    <a:pt x="795" y="440"/>
                    <a:pt x="844" y="440"/>
                  </a:cubicBezTo>
                  <a:cubicBezTo>
                    <a:pt x="820" y="428"/>
                    <a:pt x="803" y="424"/>
                    <a:pt x="795" y="424"/>
                  </a:cubicBezTo>
                  <a:close/>
                  <a:moveTo>
                    <a:pt x="294" y="0"/>
                  </a:moveTo>
                  <a:cubicBezTo>
                    <a:pt x="184" y="0"/>
                    <a:pt x="111" y="0"/>
                    <a:pt x="1" y="74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4"/>
                    <a:pt x="844" y="257"/>
                    <a:pt x="771" y="257"/>
                  </a:cubicBezTo>
                  <a:cubicBezTo>
                    <a:pt x="734" y="257"/>
                    <a:pt x="697" y="184"/>
                    <a:pt x="624" y="147"/>
                  </a:cubicBezTo>
                  <a:cubicBezTo>
                    <a:pt x="514" y="110"/>
                    <a:pt x="367" y="74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2770608" y="254650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404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2778443" y="2547492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23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60"/>
                    <a:pt x="1064" y="1394"/>
                    <a:pt x="1064" y="1284"/>
                  </a:cubicBezTo>
                  <a:cubicBezTo>
                    <a:pt x="1101" y="1284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2715705" y="2521017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57" y="1"/>
                    <a:pt x="1357" y="1"/>
                    <a:pt x="1394" y="37"/>
                  </a:cubicBezTo>
                  <a:cubicBezTo>
                    <a:pt x="1321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2721589" y="2522970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320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61"/>
                    <a:pt x="1064" y="1321"/>
                    <a:pt x="1064" y="1284"/>
                  </a:cubicBezTo>
                  <a:cubicBezTo>
                    <a:pt x="1137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2714743" y="2481813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6" y="37"/>
                    <a:pt x="1466" y="37"/>
                  </a:cubicBezTo>
                  <a:cubicBezTo>
                    <a:pt x="1466" y="220"/>
                    <a:pt x="1393" y="623"/>
                    <a:pt x="1320" y="880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577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393"/>
                  </a:lnTo>
                  <a:lnTo>
                    <a:pt x="1247" y="1210"/>
                  </a:lnTo>
                  <a:lnTo>
                    <a:pt x="1393" y="1027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2704928" y="2476892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477"/>
                    <a:pt x="330" y="661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2710811" y="2479834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21" y="1762"/>
                    <a:pt x="1021" y="1464"/>
                    <a:pt x="1094" y="1464"/>
                  </a:cubicBezTo>
                  <a:cubicBezTo>
                    <a:pt x="1098" y="1464"/>
                    <a:pt x="1100" y="1465"/>
                    <a:pt x="1100" y="1467"/>
                  </a:cubicBezTo>
                  <a:cubicBezTo>
                    <a:pt x="1174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2710811" y="2479834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0" y="1761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2714743" y="2481813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3" y="1320"/>
                  </a:moveTo>
                  <a:cubicBezTo>
                    <a:pt x="953" y="1320"/>
                    <a:pt x="1320" y="1173"/>
                    <a:pt x="1430" y="953"/>
                  </a:cubicBezTo>
                  <a:cubicBezTo>
                    <a:pt x="1503" y="660"/>
                    <a:pt x="1613" y="110"/>
                    <a:pt x="1576" y="0"/>
                  </a:cubicBezTo>
                  <a:lnTo>
                    <a:pt x="1576" y="0"/>
                  </a:lnTo>
                  <a:cubicBezTo>
                    <a:pt x="1576" y="110"/>
                    <a:pt x="1466" y="623"/>
                    <a:pt x="1430" y="880"/>
                  </a:cubicBezTo>
                  <a:cubicBezTo>
                    <a:pt x="1320" y="1137"/>
                    <a:pt x="953" y="1283"/>
                    <a:pt x="953" y="1320"/>
                  </a:cubicBezTo>
                  <a:cubicBezTo>
                    <a:pt x="917" y="1320"/>
                    <a:pt x="183" y="1577"/>
                    <a:pt x="0" y="1650"/>
                  </a:cubicBezTo>
                  <a:lnTo>
                    <a:pt x="0" y="1650"/>
                  </a:lnTo>
                  <a:cubicBezTo>
                    <a:pt x="183" y="1577"/>
                    <a:pt x="953" y="1320"/>
                    <a:pt x="953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2739239" y="2509251"/>
              <a:ext cx="18666" cy="16687"/>
            </a:xfrm>
            <a:custGeom>
              <a:avLst/>
              <a:gdLst/>
              <a:ahLst/>
              <a:cxnLst/>
              <a:rect l="l" t="t" r="r" b="b"/>
              <a:pathLst>
                <a:path w="698" h="624" extrusionOk="0">
                  <a:moveTo>
                    <a:pt x="331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1"/>
                  </a:cubicBezTo>
                  <a:cubicBezTo>
                    <a:pt x="697" y="37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2698055" y="2428863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87" y="37"/>
                    <a:pt x="2714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14" y="1"/>
                    <a:pt x="2604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7"/>
                    <a:pt x="1" y="4326"/>
                    <a:pt x="38" y="4326"/>
                  </a:cubicBezTo>
                  <a:lnTo>
                    <a:pt x="38" y="4326"/>
                  </a:lnTo>
                  <a:lnTo>
                    <a:pt x="2127" y="5573"/>
                  </a:lnTo>
                  <a:lnTo>
                    <a:pt x="2494" y="5060"/>
                  </a:lnTo>
                  <a:lnTo>
                    <a:pt x="3850" y="4510"/>
                  </a:lnTo>
                  <a:lnTo>
                    <a:pt x="4033" y="4216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2753947" y="2460232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7" y="111"/>
                  </a:moveTo>
                  <a:cubicBezTo>
                    <a:pt x="2787" y="1"/>
                    <a:pt x="2677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60" y="3117"/>
                    <a:pt x="330" y="3483"/>
                    <a:pt x="110" y="3740"/>
                  </a:cubicBezTo>
                  <a:lnTo>
                    <a:pt x="110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73"/>
                    <a:pt x="147" y="4400"/>
                  </a:cubicBezTo>
                  <a:cubicBezTo>
                    <a:pt x="184" y="4400"/>
                    <a:pt x="184" y="4327"/>
                    <a:pt x="220" y="4290"/>
                  </a:cubicBezTo>
                  <a:lnTo>
                    <a:pt x="220" y="4290"/>
                  </a:lnTo>
                  <a:cubicBezTo>
                    <a:pt x="220" y="4290"/>
                    <a:pt x="367" y="4107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57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7"/>
                  </a:cubicBezTo>
                  <a:cubicBezTo>
                    <a:pt x="2347" y="3007"/>
                    <a:pt x="2383" y="2567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2803956" y="2463013"/>
              <a:ext cx="26475" cy="84506"/>
            </a:xfrm>
            <a:custGeom>
              <a:avLst/>
              <a:gdLst/>
              <a:ahLst/>
              <a:cxnLst/>
              <a:rect l="l" t="t" r="r" b="b"/>
              <a:pathLst>
                <a:path w="990" h="3160" extrusionOk="0">
                  <a:moveTo>
                    <a:pt x="925" y="1"/>
                  </a:moveTo>
                  <a:cubicBezTo>
                    <a:pt x="873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7"/>
                  </a:lnTo>
                  <a:cubicBezTo>
                    <a:pt x="550" y="630"/>
                    <a:pt x="477" y="1473"/>
                    <a:pt x="220" y="2206"/>
                  </a:cubicBezTo>
                  <a:cubicBezTo>
                    <a:pt x="110" y="2610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180"/>
                    <a:pt x="990" y="80"/>
                    <a:pt x="990" y="43"/>
                  </a:cubicBezTo>
                  <a:cubicBezTo>
                    <a:pt x="990" y="12"/>
                    <a:pt x="964" y="1"/>
                    <a:pt x="92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2753947" y="2540620"/>
              <a:ext cx="50035" cy="37520"/>
            </a:xfrm>
            <a:custGeom>
              <a:avLst/>
              <a:gdLst/>
              <a:ahLst/>
              <a:cxnLst/>
              <a:rect l="l" t="t" r="r" b="b"/>
              <a:pathLst>
                <a:path w="1871" h="1403" extrusionOk="0">
                  <a:moveTo>
                    <a:pt x="1870" y="1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4"/>
                  </a:cubicBezTo>
                  <a:cubicBezTo>
                    <a:pt x="184" y="1394"/>
                    <a:pt x="1064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2797083" y="2541609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2769645" y="251318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2776491" y="251708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478"/>
                    <a:pt x="294" y="661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2774539" y="2517086"/>
              <a:ext cx="48056" cy="46104"/>
            </a:xfrm>
            <a:custGeom>
              <a:avLst/>
              <a:gdLst/>
              <a:ahLst/>
              <a:cxnLst/>
              <a:rect l="l" t="t" r="r" b="b"/>
              <a:pathLst>
                <a:path w="1797" h="1724" extrusionOk="0">
                  <a:moveTo>
                    <a:pt x="147" y="1724"/>
                  </a:moveTo>
                  <a:cubicBezTo>
                    <a:pt x="74" y="1614"/>
                    <a:pt x="257" y="807"/>
                    <a:pt x="367" y="698"/>
                  </a:cubicBezTo>
                  <a:cubicBezTo>
                    <a:pt x="550" y="514"/>
                    <a:pt x="1760" y="1"/>
                    <a:pt x="1760" y="1"/>
                  </a:cubicBezTo>
                  <a:lnTo>
                    <a:pt x="1797" y="1"/>
                  </a:lnTo>
                  <a:lnTo>
                    <a:pt x="1797" y="1"/>
                  </a:lnTo>
                  <a:lnTo>
                    <a:pt x="1760" y="1"/>
                  </a:lnTo>
                  <a:cubicBezTo>
                    <a:pt x="1760" y="1"/>
                    <a:pt x="550" y="514"/>
                    <a:pt x="367" y="698"/>
                  </a:cubicBezTo>
                  <a:cubicBezTo>
                    <a:pt x="184" y="807"/>
                    <a:pt x="0" y="1614"/>
                    <a:pt x="147" y="1724"/>
                  </a:cubicBezTo>
                  <a:cubicBezTo>
                    <a:pt x="110" y="1724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2840218" y="2610230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1"/>
                  </a:moveTo>
                  <a:lnTo>
                    <a:pt x="1" y="1504"/>
                  </a:lnTo>
                  <a:lnTo>
                    <a:pt x="2310" y="2897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2904935" y="261146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101"/>
                    <a:pt x="0" y="175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2904935" y="2614161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33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2904935" y="261146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4" y="202"/>
                    <a:pt x="220" y="193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2904935" y="2611220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3" y="143"/>
                    <a:pt x="330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2904935" y="261146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55" y="156"/>
                    <a:pt x="92" y="165"/>
                    <a:pt x="128" y="165"/>
                  </a:cubicBezTo>
                  <a:cubicBezTo>
                    <a:pt x="165" y="165"/>
                    <a:pt x="202" y="156"/>
                    <a:pt x="220" y="138"/>
                  </a:cubicBezTo>
                  <a:cubicBezTo>
                    <a:pt x="257" y="101"/>
                    <a:pt x="257" y="28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2906887" y="2611220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110" y="0"/>
                    <a:pt x="74" y="0"/>
                    <a:pt x="74" y="37"/>
                  </a:cubicBezTo>
                  <a:lnTo>
                    <a:pt x="0" y="37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2886296" y="2603384"/>
              <a:ext cx="22571" cy="11767"/>
            </a:xfrm>
            <a:custGeom>
              <a:avLst/>
              <a:gdLst/>
              <a:ahLst/>
              <a:cxnLst/>
              <a:rect l="l" t="t" r="r" b="b"/>
              <a:pathLst>
                <a:path w="844" h="440" extrusionOk="0">
                  <a:moveTo>
                    <a:pt x="294" y="0"/>
                  </a:moveTo>
                  <a:cubicBezTo>
                    <a:pt x="184" y="0"/>
                    <a:pt x="111" y="0"/>
                    <a:pt x="1" y="73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0" y="330"/>
                    <a:pt x="770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57"/>
                    <a:pt x="770" y="257"/>
                  </a:cubicBezTo>
                  <a:cubicBezTo>
                    <a:pt x="734" y="257"/>
                    <a:pt x="697" y="220"/>
                    <a:pt x="587" y="147"/>
                  </a:cubicBezTo>
                  <a:cubicBezTo>
                    <a:pt x="514" y="110"/>
                    <a:pt x="367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2906887" y="262493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2914723" y="262592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60"/>
                    <a:pt x="1027" y="1393"/>
                    <a:pt x="1027" y="1283"/>
                  </a:cubicBezTo>
                  <a:cubicBezTo>
                    <a:pt x="1101" y="1283"/>
                    <a:pt x="1430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2851985" y="260044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0" y="0"/>
                    <a:pt x="1320" y="0"/>
                    <a:pt x="1394" y="0"/>
                  </a:cubicBezTo>
                  <a:cubicBezTo>
                    <a:pt x="1320" y="0"/>
                    <a:pt x="147" y="623"/>
                    <a:pt x="147" y="623"/>
                  </a:cubicBezTo>
                  <a:cubicBezTo>
                    <a:pt x="147" y="623"/>
                    <a:pt x="0" y="1540"/>
                    <a:pt x="110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2857868" y="2601405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0"/>
                    <a:pt x="1064" y="1394"/>
                    <a:pt x="1064" y="1284"/>
                  </a:cubicBezTo>
                  <a:cubicBezTo>
                    <a:pt x="1100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2850996" y="2560249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3"/>
                    <a:pt x="1321" y="917"/>
                  </a:cubicBezTo>
                  <a:cubicBezTo>
                    <a:pt x="1284" y="1136"/>
                    <a:pt x="917" y="1283"/>
                    <a:pt x="844" y="1283"/>
                  </a:cubicBezTo>
                  <a:cubicBezTo>
                    <a:pt x="844" y="1283"/>
                    <a:pt x="221" y="1503"/>
                    <a:pt x="1" y="1576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44" y="1393"/>
                  </a:lnTo>
                  <a:lnTo>
                    <a:pt x="1211" y="1210"/>
                  </a:lnTo>
                  <a:lnTo>
                    <a:pt x="1357" y="1026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2841208" y="255436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3" y="513"/>
                    <a:pt x="294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10" y="1796"/>
                  </a:lnTo>
                  <a:lnTo>
                    <a:pt x="110" y="1796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2847091" y="2558270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44"/>
                    <a:pt x="1833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2847091" y="2558270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2850996" y="2559259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577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60"/>
                    <a:pt x="1431" y="917"/>
                  </a:cubicBezTo>
                  <a:cubicBezTo>
                    <a:pt x="1321" y="1173"/>
                    <a:pt x="954" y="1320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2876508" y="2587686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4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0"/>
                  </a:cubicBezTo>
                  <a:cubicBezTo>
                    <a:pt x="697" y="74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2833346" y="2508288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824" y="37"/>
                  </a:moveTo>
                  <a:cubicBezTo>
                    <a:pt x="2824" y="0"/>
                    <a:pt x="2824" y="0"/>
                    <a:pt x="2824" y="37"/>
                  </a:cubicBezTo>
                  <a:lnTo>
                    <a:pt x="2824" y="37"/>
                  </a:lnTo>
                  <a:lnTo>
                    <a:pt x="2824" y="37"/>
                  </a:lnTo>
                  <a:cubicBezTo>
                    <a:pt x="2750" y="0"/>
                    <a:pt x="2640" y="37"/>
                    <a:pt x="2567" y="110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6"/>
                    <a:pt x="2127" y="2236"/>
                  </a:cubicBezTo>
                  <a:cubicBezTo>
                    <a:pt x="1981" y="2640"/>
                    <a:pt x="1907" y="2969"/>
                    <a:pt x="1907" y="2969"/>
                  </a:cubicBezTo>
                  <a:cubicBezTo>
                    <a:pt x="1761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76"/>
                    <a:pt x="1" y="3849"/>
                    <a:pt x="1" y="3959"/>
                  </a:cubicBezTo>
                  <a:cubicBezTo>
                    <a:pt x="1" y="3996"/>
                    <a:pt x="1" y="4363"/>
                    <a:pt x="74" y="4363"/>
                  </a:cubicBezTo>
                  <a:lnTo>
                    <a:pt x="74" y="4363"/>
                  </a:lnTo>
                  <a:lnTo>
                    <a:pt x="2164" y="5609"/>
                  </a:lnTo>
                  <a:lnTo>
                    <a:pt x="2531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2890227" y="254062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1"/>
                    <a:pt x="2640" y="37"/>
                    <a:pt x="2566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6" y="587"/>
                    <a:pt x="2346" y="1431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330" y="3484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777"/>
                    <a:pt x="1540" y="3484"/>
                    <a:pt x="1540" y="3484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4"/>
                    <a:pt x="2786" y="111"/>
                    <a:pt x="2786" y="111"/>
                  </a:cubicBezTo>
                  <a:lnTo>
                    <a:pt x="278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2940209" y="2541449"/>
              <a:ext cx="25539" cy="84506"/>
            </a:xfrm>
            <a:custGeom>
              <a:avLst/>
              <a:gdLst/>
              <a:ahLst/>
              <a:cxnLst/>
              <a:rect l="l" t="t" r="r" b="b"/>
              <a:pathLst>
                <a:path w="955" h="3160" extrusionOk="0">
                  <a:moveTo>
                    <a:pt x="903" y="1"/>
                  </a:moveTo>
                  <a:cubicBezTo>
                    <a:pt x="861" y="1"/>
                    <a:pt x="798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1" y="630"/>
                    <a:pt x="477" y="1473"/>
                    <a:pt x="221" y="2206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331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881" y="1253"/>
                    <a:pt x="954" y="80"/>
                    <a:pt x="954" y="43"/>
                  </a:cubicBezTo>
                  <a:cubicBezTo>
                    <a:pt x="954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2890227" y="2619055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1"/>
                  </a:moveTo>
                  <a:lnTo>
                    <a:pt x="1851" y="32"/>
                  </a:lnTo>
                  <a:lnTo>
                    <a:pt x="1851" y="32"/>
                  </a:lnTo>
                  <a:cubicBezTo>
                    <a:pt x="1860" y="22"/>
                    <a:pt x="1866" y="11"/>
                    <a:pt x="1870" y="1"/>
                  </a:cubicBezTo>
                  <a:close/>
                  <a:moveTo>
                    <a:pt x="1851" y="32"/>
                  </a:moveTo>
                  <a:cubicBezTo>
                    <a:pt x="1669" y="245"/>
                    <a:pt x="424" y="490"/>
                    <a:pt x="110" y="734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94" y="1402"/>
                  </a:cubicBezTo>
                  <a:cubicBezTo>
                    <a:pt x="99" y="1402"/>
                    <a:pt x="105" y="1399"/>
                    <a:pt x="110" y="1394"/>
                  </a:cubicBezTo>
                  <a:cubicBezTo>
                    <a:pt x="184" y="1394"/>
                    <a:pt x="1027" y="954"/>
                    <a:pt x="1320" y="770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51" y="32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2933362" y="2620045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2905898" y="2591618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74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1" y="1760"/>
                  </a:lnTo>
                  <a:lnTo>
                    <a:pt x="441" y="1137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2911781" y="259552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40" y="1284"/>
                    <a:pt x="1614" y="1064"/>
                  </a:cubicBezTo>
                  <a:cubicBezTo>
                    <a:pt x="1650" y="807"/>
                    <a:pt x="1834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2910819" y="2595522"/>
              <a:ext cx="48056" cy="46104"/>
            </a:xfrm>
            <a:custGeom>
              <a:avLst/>
              <a:gdLst/>
              <a:ahLst/>
              <a:cxnLst/>
              <a:rect l="l" t="t" r="r" b="b"/>
              <a:pathLst>
                <a:path w="1797" h="1724" extrusionOk="0">
                  <a:moveTo>
                    <a:pt x="147" y="1724"/>
                  </a:moveTo>
                  <a:cubicBezTo>
                    <a:pt x="37" y="1614"/>
                    <a:pt x="220" y="807"/>
                    <a:pt x="367" y="697"/>
                  </a:cubicBezTo>
                  <a:cubicBezTo>
                    <a:pt x="550" y="514"/>
                    <a:pt x="1760" y="1"/>
                    <a:pt x="1760" y="1"/>
                  </a:cubicBezTo>
                  <a:lnTo>
                    <a:pt x="1796" y="1"/>
                  </a:lnTo>
                  <a:lnTo>
                    <a:pt x="1796" y="1"/>
                  </a:lnTo>
                  <a:lnTo>
                    <a:pt x="1760" y="1"/>
                  </a:lnTo>
                  <a:cubicBezTo>
                    <a:pt x="1760" y="1"/>
                    <a:pt x="550" y="514"/>
                    <a:pt x="367" y="697"/>
                  </a:cubicBezTo>
                  <a:cubicBezTo>
                    <a:pt x="183" y="807"/>
                    <a:pt x="0" y="1614"/>
                    <a:pt x="147" y="1724"/>
                  </a:cubicBezTo>
                  <a:cubicBezTo>
                    <a:pt x="110" y="1724"/>
                    <a:pt x="147" y="1724"/>
                    <a:pt x="147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2901994" y="2646520"/>
              <a:ext cx="134328" cy="77473"/>
            </a:xfrm>
            <a:custGeom>
              <a:avLst/>
              <a:gdLst/>
              <a:ahLst/>
              <a:cxnLst/>
              <a:rect l="l" t="t" r="r" b="b"/>
              <a:pathLst>
                <a:path w="5023" h="2897" extrusionOk="0">
                  <a:moveTo>
                    <a:pt x="2640" y="0"/>
                  </a:moveTo>
                  <a:lnTo>
                    <a:pt x="0" y="1540"/>
                  </a:lnTo>
                  <a:lnTo>
                    <a:pt x="2383" y="2896"/>
                  </a:lnTo>
                  <a:lnTo>
                    <a:pt x="5023" y="1393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2966684" y="2647991"/>
              <a:ext cx="10804" cy="5910"/>
            </a:xfrm>
            <a:custGeom>
              <a:avLst/>
              <a:gdLst/>
              <a:ahLst/>
              <a:cxnLst/>
              <a:rect l="l" t="t" r="r" b="b"/>
              <a:pathLst>
                <a:path w="404" h="221" extrusionOk="0">
                  <a:moveTo>
                    <a:pt x="248" y="0"/>
                  </a:moveTo>
                  <a:cubicBezTo>
                    <a:pt x="212" y="0"/>
                    <a:pt x="166" y="18"/>
                    <a:pt x="111" y="55"/>
                  </a:cubicBezTo>
                  <a:cubicBezTo>
                    <a:pt x="1" y="92"/>
                    <a:pt x="1" y="165"/>
                    <a:pt x="111" y="165"/>
                  </a:cubicBezTo>
                  <a:cubicBezTo>
                    <a:pt x="129" y="202"/>
                    <a:pt x="166" y="220"/>
                    <a:pt x="207" y="220"/>
                  </a:cubicBezTo>
                  <a:cubicBezTo>
                    <a:pt x="248" y="220"/>
                    <a:pt x="294" y="202"/>
                    <a:pt x="331" y="165"/>
                  </a:cubicBezTo>
                  <a:cubicBezTo>
                    <a:pt x="404" y="128"/>
                    <a:pt x="404" y="92"/>
                    <a:pt x="331" y="55"/>
                  </a:cubicBezTo>
                  <a:cubicBezTo>
                    <a:pt x="312" y="18"/>
                    <a:pt x="285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2968663" y="2650424"/>
              <a:ext cx="6873" cy="1016"/>
            </a:xfrm>
            <a:custGeom>
              <a:avLst/>
              <a:gdLst/>
              <a:ahLst/>
              <a:cxnLst/>
              <a:rect l="l" t="t" r="r" b="b"/>
              <a:pathLst>
                <a:path w="257" h="38" extrusionOk="0">
                  <a:moveTo>
                    <a:pt x="0" y="1"/>
                  </a:moveTo>
                  <a:lnTo>
                    <a:pt x="0" y="37"/>
                  </a:lnTo>
                  <a:lnTo>
                    <a:pt x="257" y="3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2966684" y="2647991"/>
              <a:ext cx="10804" cy="5910"/>
            </a:xfrm>
            <a:custGeom>
              <a:avLst/>
              <a:gdLst/>
              <a:ahLst/>
              <a:cxnLst/>
              <a:rect l="l" t="t" r="r" b="b"/>
              <a:pathLst>
                <a:path w="404" h="221" extrusionOk="0">
                  <a:moveTo>
                    <a:pt x="248" y="0"/>
                  </a:moveTo>
                  <a:cubicBezTo>
                    <a:pt x="212" y="0"/>
                    <a:pt x="166" y="18"/>
                    <a:pt x="111" y="55"/>
                  </a:cubicBezTo>
                  <a:cubicBezTo>
                    <a:pt x="1" y="92"/>
                    <a:pt x="1" y="128"/>
                    <a:pt x="111" y="165"/>
                  </a:cubicBezTo>
                  <a:cubicBezTo>
                    <a:pt x="129" y="202"/>
                    <a:pt x="166" y="220"/>
                    <a:pt x="207" y="220"/>
                  </a:cubicBezTo>
                  <a:cubicBezTo>
                    <a:pt x="248" y="220"/>
                    <a:pt x="294" y="202"/>
                    <a:pt x="331" y="165"/>
                  </a:cubicBezTo>
                  <a:cubicBezTo>
                    <a:pt x="404" y="128"/>
                    <a:pt x="404" y="92"/>
                    <a:pt x="331" y="55"/>
                  </a:cubicBezTo>
                  <a:cubicBezTo>
                    <a:pt x="312" y="18"/>
                    <a:pt x="285" y="0"/>
                    <a:pt x="2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2968663" y="2648472"/>
              <a:ext cx="8825" cy="2861"/>
            </a:xfrm>
            <a:custGeom>
              <a:avLst/>
              <a:gdLst/>
              <a:ahLst/>
              <a:cxnLst/>
              <a:rect l="l" t="t" r="r" b="b"/>
              <a:pathLst>
                <a:path w="330" h="107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14" y="106"/>
                    <a:pt x="212" y="106"/>
                  </a:cubicBezTo>
                  <a:cubicBezTo>
                    <a:pt x="261" y="106"/>
                    <a:pt x="306" y="98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2968663" y="2648713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01"/>
                  </a:cubicBezTo>
                  <a:cubicBezTo>
                    <a:pt x="55" y="138"/>
                    <a:pt x="92" y="156"/>
                    <a:pt x="128" y="156"/>
                  </a:cubicBezTo>
                  <a:cubicBezTo>
                    <a:pt x="165" y="156"/>
                    <a:pt x="202" y="138"/>
                    <a:pt x="220" y="101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2969625" y="2648472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0"/>
                  </a:moveTo>
                  <a:cubicBezTo>
                    <a:pt x="147" y="0"/>
                    <a:pt x="111" y="0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2949034" y="2640637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28" y="30"/>
                    <a:pt x="56" y="27"/>
                    <a:pt x="85" y="27"/>
                  </a:cubicBezTo>
                  <a:cubicBezTo>
                    <a:pt x="377" y="27"/>
                    <a:pt x="771" y="330"/>
                    <a:pt x="771" y="330"/>
                  </a:cubicBezTo>
                  <a:lnTo>
                    <a:pt x="807" y="403"/>
                  </a:lnTo>
                  <a:lnTo>
                    <a:pt x="807" y="330"/>
                  </a:lnTo>
                  <a:cubicBezTo>
                    <a:pt x="807" y="293"/>
                    <a:pt x="807" y="220"/>
                    <a:pt x="771" y="220"/>
                  </a:cubicBezTo>
                  <a:cubicBezTo>
                    <a:pt x="734" y="220"/>
                    <a:pt x="661" y="183"/>
                    <a:pt x="587" y="147"/>
                  </a:cubicBezTo>
                  <a:cubicBezTo>
                    <a:pt x="514" y="73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2970615" y="266122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cubicBezTo>
                    <a:pt x="1393" y="0"/>
                    <a:pt x="1357" y="0"/>
                    <a:pt x="1393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0" y="1576"/>
                    <a:pt x="110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3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2978450" y="2663180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3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257" y="1723"/>
                    <a:pt x="990" y="1357"/>
                    <a:pt x="1064" y="1283"/>
                  </a:cubicBezTo>
                  <a:cubicBezTo>
                    <a:pt x="1100" y="1283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2914723" y="2635716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57" y="38"/>
                  </a:moveTo>
                  <a:lnTo>
                    <a:pt x="1357" y="38"/>
                  </a:lnTo>
                  <a:cubicBezTo>
                    <a:pt x="1357" y="1"/>
                    <a:pt x="1357" y="1"/>
                    <a:pt x="1357" y="38"/>
                  </a:cubicBezTo>
                  <a:cubicBezTo>
                    <a:pt x="1321" y="38"/>
                    <a:pt x="147" y="697"/>
                    <a:pt x="147" y="697"/>
                  </a:cubicBezTo>
                  <a:cubicBezTo>
                    <a:pt x="147" y="697"/>
                    <a:pt x="1" y="1614"/>
                    <a:pt x="74" y="1761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871"/>
                  </a:lnTo>
                  <a:lnTo>
                    <a:pt x="331" y="1687"/>
                  </a:lnTo>
                  <a:lnTo>
                    <a:pt x="404" y="1101"/>
                  </a:lnTo>
                  <a:lnTo>
                    <a:pt x="404" y="771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2921596" y="2638658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4" y="1724"/>
                    <a:pt x="1064" y="1321"/>
                    <a:pt x="1064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2914723" y="2596511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60"/>
                    <a:pt x="1321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4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430"/>
                  </a:lnTo>
                  <a:lnTo>
                    <a:pt x="1211" y="1247"/>
                  </a:lnTo>
                  <a:lnTo>
                    <a:pt x="1357" y="1064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2904935" y="259161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37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2910819" y="259552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6" y="1"/>
                  </a:moveTo>
                  <a:cubicBezTo>
                    <a:pt x="1686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50" y="1728"/>
                    <a:pt x="1004" y="1464"/>
                    <a:pt x="1092" y="1464"/>
                  </a:cubicBezTo>
                  <a:cubicBezTo>
                    <a:pt x="1097" y="1464"/>
                    <a:pt x="1100" y="1465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2910819" y="2595522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3" y="807"/>
                    <a:pt x="330" y="697"/>
                  </a:cubicBezTo>
                  <a:cubicBezTo>
                    <a:pt x="513" y="514"/>
                    <a:pt x="1686" y="1"/>
                    <a:pt x="1686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6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2914723" y="2596511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20"/>
                  </a:moveTo>
                  <a:cubicBezTo>
                    <a:pt x="954" y="1320"/>
                    <a:pt x="1321" y="1174"/>
                    <a:pt x="1430" y="954"/>
                  </a:cubicBezTo>
                  <a:cubicBezTo>
                    <a:pt x="1504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4"/>
                    <a:pt x="1430" y="917"/>
                  </a:cubicBezTo>
                  <a:cubicBezTo>
                    <a:pt x="1321" y="1137"/>
                    <a:pt x="954" y="1284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2939246" y="2624939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2897073" y="2543561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824" y="74"/>
                  </a:moveTo>
                  <a:cubicBezTo>
                    <a:pt x="2824" y="74"/>
                    <a:pt x="2750" y="74"/>
                    <a:pt x="2824" y="74"/>
                  </a:cubicBezTo>
                  <a:lnTo>
                    <a:pt x="2824" y="74"/>
                  </a:lnTo>
                  <a:lnTo>
                    <a:pt x="2824" y="74"/>
                  </a:lnTo>
                  <a:cubicBezTo>
                    <a:pt x="2750" y="1"/>
                    <a:pt x="2640" y="74"/>
                    <a:pt x="2567" y="111"/>
                  </a:cubicBezTo>
                  <a:lnTo>
                    <a:pt x="2457" y="257"/>
                  </a:lnTo>
                  <a:lnTo>
                    <a:pt x="2457" y="257"/>
                  </a:lnTo>
                  <a:lnTo>
                    <a:pt x="2457" y="257"/>
                  </a:lnTo>
                  <a:lnTo>
                    <a:pt x="2457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1" y="2677"/>
                    <a:pt x="1907" y="3007"/>
                    <a:pt x="1907" y="3007"/>
                  </a:cubicBezTo>
                  <a:cubicBezTo>
                    <a:pt x="1761" y="3117"/>
                    <a:pt x="331" y="3484"/>
                    <a:pt x="111" y="3740"/>
                  </a:cubicBezTo>
                  <a:lnTo>
                    <a:pt x="111" y="3740"/>
                  </a:lnTo>
                  <a:cubicBezTo>
                    <a:pt x="74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74" y="4363"/>
                  </a:cubicBezTo>
                  <a:lnTo>
                    <a:pt x="74" y="4363"/>
                  </a:lnTo>
                  <a:lnTo>
                    <a:pt x="2164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2953954" y="257592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1"/>
                    <a:pt x="2640" y="37"/>
                    <a:pt x="2566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3" y="4400"/>
                    <a:pt x="183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6" y="3007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4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3002973" y="2577738"/>
              <a:ext cx="25512" cy="85469"/>
            </a:xfrm>
            <a:custGeom>
              <a:avLst/>
              <a:gdLst/>
              <a:ahLst/>
              <a:cxnLst/>
              <a:rect l="l" t="t" r="r" b="b"/>
              <a:pathLst>
                <a:path w="954" h="3196" extrusionOk="0">
                  <a:moveTo>
                    <a:pt x="891" y="0"/>
                  </a:moveTo>
                  <a:cubicBezTo>
                    <a:pt x="842" y="0"/>
                    <a:pt x="776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6"/>
                  </a:cubicBezTo>
                  <a:cubicBezTo>
                    <a:pt x="73" y="2645"/>
                    <a:pt x="0" y="2939"/>
                    <a:pt x="0" y="2939"/>
                  </a:cubicBezTo>
                  <a:lnTo>
                    <a:pt x="293" y="3195"/>
                  </a:lnTo>
                  <a:lnTo>
                    <a:pt x="440" y="3012"/>
                  </a:lnTo>
                  <a:cubicBezTo>
                    <a:pt x="440" y="3012"/>
                    <a:pt x="477" y="2572"/>
                    <a:pt x="660" y="1912"/>
                  </a:cubicBezTo>
                  <a:cubicBezTo>
                    <a:pt x="917" y="1216"/>
                    <a:pt x="953" y="43"/>
                    <a:pt x="953" y="43"/>
                  </a:cubicBezTo>
                  <a:cubicBezTo>
                    <a:pt x="953" y="12"/>
                    <a:pt x="927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2953954" y="2655345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23" y="183"/>
                    <a:pt x="440" y="513"/>
                    <a:pt x="147" y="733"/>
                  </a:cubicBezTo>
                  <a:lnTo>
                    <a:pt x="73" y="770"/>
                  </a:lnTo>
                  <a:cubicBezTo>
                    <a:pt x="37" y="843"/>
                    <a:pt x="0" y="917"/>
                    <a:pt x="0" y="953"/>
                  </a:cubicBezTo>
                  <a:cubicBezTo>
                    <a:pt x="0" y="1058"/>
                    <a:pt x="34" y="1432"/>
                    <a:pt x="133" y="1432"/>
                  </a:cubicBezTo>
                  <a:cubicBezTo>
                    <a:pt x="137" y="1432"/>
                    <a:pt x="142" y="1431"/>
                    <a:pt x="147" y="1430"/>
                  </a:cubicBezTo>
                  <a:cubicBezTo>
                    <a:pt x="183" y="1430"/>
                    <a:pt x="1063" y="953"/>
                    <a:pt x="1320" y="770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2995111" y="2656308"/>
              <a:ext cx="21608" cy="16687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331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61" y="257"/>
                  </a:lnTo>
                  <a:cubicBezTo>
                    <a:pt x="661" y="257"/>
                    <a:pt x="807" y="111"/>
                    <a:pt x="807" y="74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2969625" y="2627880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687" y="1"/>
                    <a:pt x="1687" y="1"/>
                    <a:pt x="1724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41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2975509" y="263181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60"/>
                    <a:pt x="1064" y="1467"/>
                    <a:pt x="1100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0" y="843"/>
                    <a:pt x="1834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2974546" y="2631812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513" y="513"/>
                    <a:pt x="1686" y="0"/>
                    <a:pt x="1686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6" y="0"/>
                  </a:lnTo>
                  <a:cubicBezTo>
                    <a:pt x="1686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lnTo>
                    <a:pt x="110" y="1760"/>
                  </a:lnTo>
                  <a:cubicBezTo>
                    <a:pt x="147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2536290" y="2554365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604" y="0"/>
                  </a:moveTo>
                  <a:lnTo>
                    <a:pt x="1" y="1540"/>
                  </a:lnTo>
                  <a:lnTo>
                    <a:pt x="2384" y="2896"/>
                  </a:lnTo>
                  <a:lnTo>
                    <a:pt x="4950" y="1393"/>
                  </a:lnTo>
                  <a:lnTo>
                    <a:pt x="26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2601007" y="255655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75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5" y="202"/>
                    <a:pt x="220" y="193"/>
                    <a:pt x="257" y="175"/>
                  </a:cubicBezTo>
                  <a:cubicBezTo>
                    <a:pt x="330" y="101"/>
                    <a:pt x="330" y="65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2601007" y="2558270"/>
              <a:ext cx="8852" cy="2006"/>
            </a:xfrm>
            <a:custGeom>
              <a:avLst/>
              <a:gdLst/>
              <a:ahLst/>
              <a:cxnLst/>
              <a:rect l="l" t="t" r="r" b="b"/>
              <a:pathLst>
                <a:path w="331" h="75" extrusionOk="0">
                  <a:moveTo>
                    <a:pt x="0" y="1"/>
                  </a:moveTo>
                  <a:lnTo>
                    <a:pt x="0" y="74"/>
                  </a:lnTo>
                  <a:lnTo>
                    <a:pt x="330" y="7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2601007" y="2556558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2"/>
                    <a:pt x="133" y="202"/>
                  </a:cubicBezTo>
                  <a:cubicBezTo>
                    <a:pt x="175" y="202"/>
                    <a:pt x="220" y="193"/>
                    <a:pt x="257" y="175"/>
                  </a:cubicBezTo>
                  <a:cubicBezTo>
                    <a:pt x="330" y="101"/>
                    <a:pt x="330" y="65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2601007" y="2556317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47" y="123"/>
                    <a:pt x="245" y="123"/>
                  </a:cubicBezTo>
                  <a:cubicBezTo>
                    <a:pt x="294" y="123"/>
                    <a:pt x="330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2601007" y="2556558"/>
              <a:ext cx="6900" cy="4439"/>
            </a:xfrm>
            <a:custGeom>
              <a:avLst/>
              <a:gdLst/>
              <a:ahLst/>
              <a:cxnLst/>
              <a:rect l="l" t="t" r="r" b="b"/>
              <a:pathLst>
                <a:path w="258" h="166" extrusionOk="0">
                  <a:moveTo>
                    <a:pt x="129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6"/>
                    <a:pt x="92" y="166"/>
                    <a:pt x="129" y="166"/>
                  </a:cubicBezTo>
                  <a:cubicBezTo>
                    <a:pt x="165" y="166"/>
                    <a:pt x="202" y="156"/>
                    <a:pt x="220" y="138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202" y="10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34"/>
            <p:cNvSpPr/>
            <p:nvPr/>
          </p:nvSpPr>
          <p:spPr>
            <a:xfrm>
              <a:off x="2602959" y="2556317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47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34"/>
            <p:cNvSpPr/>
            <p:nvPr/>
          </p:nvSpPr>
          <p:spPr>
            <a:xfrm>
              <a:off x="2582367" y="2548482"/>
              <a:ext cx="22597" cy="11793"/>
            </a:xfrm>
            <a:custGeom>
              <a:avLst/>
              <a:gdLst/>
              <a:ahLst/>
              <a:cxnLst/>
              <a:rect l="l" t="t" r="r" b="b"/>
              <a:pathLst>
                <a:path w="845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3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20"/>
                    <a:pt x="771" y="220"/>
                  </a:cubicBezTo>
                  <a:cubicBezTo>
                    <a:pt x="734" y="220"/>
                    <a:pt x="697" y="183"/>
                    <a:pt x="588" y="147"/>
                  </a:cubicBezTo>
                  <a:cubicBezTo>
                    <a:pt x="514" y="110"/>
                    <a:pt x="368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34"/>
            <p:cNvSpPr/>
            <p:nvPr/>
          </p:nvSpPr>
          <p:spPr>
            <a:xfrm>
              <a:off x="2604938" y="2570036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34"/>
            <p:cNvSpPr/>
            <p:nvPr/>
          </p:nvSpPr>
          <p:spPr>
            <a:xfrm>
              <a:off x="2610821" y="2571026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3" y="623"/>
                  </a:lnTo>
                  <a:cubicBezTo>
                    <a:pt x="73" y="623"/>
                    <a:pt x="0" y="1613"/>
                    <a:pt x="73" y="1723"/>
                  </a:cubicBezTo>
                  <a:cubicBezTo>
                    <a:pt x="73" y="1797"/>
                    <a:pt x="147" y="1797"/>
                    <a:pt x="147" y="1797"/>
                  </a:cubicBezTo>
                  <a:cubicBezTo>
                    <a:pt x="257" y="1723"/>
                    <a:pt x="1063" y="1357"/>
                    <a:pt x="1063" y="1283"/>
                  </a:cubicBezTo>
                  <a:cubicBezTo>
                    <a:pt x="1100" y="1283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4"/>
            <p:cNvSpPr/>
            <p:nvPr/>
          </p:nvSpPr>
          <p:spPr>
            <a:xfrm>
              <a:off x="2548057" y="254554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1" y="0"/>
                    <a:pt x="147" y="623"/>
                    <a:pt x="147" y="623"/>
                  </a:cubicBezTo>
                  <a:cubicBezTo>
                    <a:pt x="147" y="623"/>
                    <a:pt x="1" y="1540"/>
                    <a:pt x="111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27"/>
                  </a:lnTo>
                  <a:lnTo>
                    <a:pt x="404" y="733"/>
                  </a:lnTo>
                  <a:lnTo>
                    <a:pt x="1614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4"/>
            <p:cNvSpPr/>
            <p:nvPr/>
          </p:nvSpPr>
          <p:spPr>
            <a:xfrm>
              <a:off x="2555919" y="2546503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614"/>
                    <a:pt x="73" y="1724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4"/>
            <p:cNvSpPr/>
            <p:nvPr/>
          </p:nvSpPr>
          <p:spPr>
            <a:xfrm>
              <a:off x="2548057" y="2504357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21" y="917"/>
                  </a:cubicBezTo>
                  <a:cubicBezTo>
                    <a:pt x="1284" y="1174"/>
                    <a:pt x="917" y="1283"/>
                    <a:pt x="881" y="1283"/>
                  </a:cubicBezTo>
                  <a:cubicBezTo>
                    <a:pt x="881" y="1283"/>
                    <a:pt x="221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4"/>
            <p:cNvSpPr/>
            <p:nvPr/>
          </p:nvSpPr>
          <p:spPr>
            <a:xfrm>
              <a:off x="2538269" y="249946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687" y="0"/>
                    <a:pt x="1760" y="0"/>
                  </a:cubicBezTo>
                  <a:cubicBezTo>
                    <a:pt x="1687" y="0"/>
                    <a:pt x="513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4"/>
            <p:cNvSpPr/>
            <p:nvPr/>
          </p:nvSpPr>
          <p:spPr>
            <a:xfrm>
              <a:off x="2544152" y="250336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40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4"/>
            <p:cNvSpPr/>
            <p:nvPr/>
          </p:nvSpPr>
          <p:spPr>
            <a:xfrm>
              <a:off x="2544152" y="2503367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47" y="844"/>
                    <a:pt x="0" y="1614"/>
                    <a:pt x="110" y="1760"/>
                  </a:cubicBezTo>
                  <a:cubicBezTo>
                    <a:pt x="74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4"/>
            <p:cNvSpPr/>
            <p:nvPr/>
          </p:nvSpPr>
          <p:spPr>
            <a:xfrm>
              <a:off x="2548057" y="2504357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54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74"/>
                    <a:pt x="954" y="1283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4"/>
            <p:cNvSpPr/>
            <p:nvPr/>
          </p:nvSpPr>
          <p:spPr>
            <a:xfrm>
              <a:off x="2572579" y="2532784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111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4"/>
            <p:cNvSpPr/>
            <p:nvPr/>
          </p:nvSpPr>
          <p:spPr>
            <a:xfrm>
              <a:off x="2529444" y="2453386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823" y="37"/>
                  </a:moveTo>
                  <a:cubicBezTo>
                    <a:pt x="2823" y="0"/>
                    <a:pt x="2823" y="0"/>
                    <a:pt x="2823" y="37"/>
                  </a:cubicBez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7" y="73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6"/>
                    <a:pt x="2127" y="2236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39"/>
                    <a:pt x="0" y="3849"/>
                    <a:pt x="0" y="3923"/>
                  </a:cubicBezTo>
                  <a:cubicBezTo>
                    <a:pt x="0" y="3996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572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4"/>
            <p:cNvSpPr/>
            <p:nvPr/>
          </p:nvSpPr>
          <p:spPr>
            <a:xfrm>
              <a:off x="2586298" y="2484754"/>
              <a:ext cx="74531" cy="119619"/>
            </a:xfrm>
            <a:custGeom>
              <a:avLst/>
              <a:gdLst/>
              <a:ahLst/>
              <a:cxnLst/>
              <a:rect l="l" t="t" r="r" b="b"/>
              <a:pathLst>
                <a:path w="2787" h="4473" extrusionOk="0">
                  <a:moveTo>
                    <a:pt x="2787" y="110"/>
                  </a:moveTo>
                  <a:cubicBezTo>
                    <a:pt x="2787" y="0"/>
                    <a:pt x="2640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467"/>
                    <a:pt x="2090" y="2236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24" y="3116"/>
                    <a:pt x="331" y="3483"/>
                    <a:pt x="74" y="3740"/>
                  </a:cubicBezTo>
                  <a:lnTo>
                    <a:pt x="74" y="3740"/>
                  </a:lnTo>
                  <a:cubicBezTo>
                    <a:pt x="37" y="3776"/>
                    <a:pt x="1" y="3849"/>
                    <a:pt x="1" y="3959"/>
                  </a:cubicBezTo>
                  <a:cubicBezTo>
                    <a:pt x="1" y="4033"/>
                    <a:pt x="37" y="4473"/>
                    <a:pt x="147" y="4399"/>
                  </a:cubicBezTo>
                  <a:cubicBezTo>
                    <a:pt x="184" y="4399"/>
                    <a:pt x="184" y="4326"/>
                    <a:pt x="221" y="4289"/>
                  </a:cubicBezTo>
                  <a:lnTo>
                    <a:pt x="221" y="4289"/>
                  </a:lnTo>
                  <a:cubicBezTo>
                    <a:pt x="221" y="4289"/>
                    <a:pt x="367" y="4106"/>
                    <a:pt x="734" y="3959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56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6"/>
                  </a:cubicBezTo>
                  <a:cubicBezTo>
                    <a:pt x="2347" y="3006"/>
                    <a:pt x="2384" y="2566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4"/>
            <p:cNvSpPr/>
            <p:nvPr/>
          </p:nvSpPr>
          <p:spPr>
            <a:xfrm>
              <a:off x="2636307" y="2486145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909" y="0"/>
                  </a:moveTo>
                  <a:cubicBezTo>
                    <a:pt x="867" y="0"/>
                    <a:pt x="800" y="36"/>
                    <a:pt x="733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0" y="645"/>
                    <a:pt x="440" y="1488"/>
                    <a:pt x="220" y="2221"/>
                  </a:cubicBezTo>
                  <a:cubicBezTo>
                    <a:pt x="74" y="2624"/>
                    <a:pt x="0" y="2954"/>
                    <a:pt x="0" y="2954"/>
                  </a:cubicBezTo>
                  <a:lnTo>
                    <a:pt x="330" y="3174"/>
                  </a:lnTo>
                  <a:lnTo>
                    <a:pt x="440" y="2991"/>
                  </a:lnTo>
                  <a:cubicBezTo>
                    <a:pt x="440" y="2991"/>
                    <a:pt x="514" y="2588"/>
                    <a:pt x="697" y="1891"/>
                  </a:cubicBezTo>
                  <a:cubicBezTo>
                    <a:pt x="880" y="1231"/>
                    <a:pt x="953" y="95"/>
                    <a:pt x="953" y="58"/>
                  </a:cubicBezTo>
                  <a:cubicBezTo>
                    <a:pt x="953" y="15"/>
                    <a:pt x="936" y="0"/>
                    <a:pt x="9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4"/>
            <p:cNvSpPr/>
            <p:nvPr/>
          </p:nvSpPr>
          <p:spPr>
            <a:xfrm>
              <a:off x="2587288" y="2563164"/>
              <a:ext cx="50008" cy="38349"/>
            </a:xfrm>
            <a:custGeom>
              <a:avLst/>
              <a:gdLst/>
              <a:ahLst/>
              <a:cxnLst/>
              <a:rect l="l" t="t" r="r" b="b"/>
              <a:pathLst>
                <a:path w="1870" h="1434" extrusionOk="0">
                  <a:moveTo>
                    <a:pt x="1870" y="1"/>
                  </a:moveTo>
                  <a:lnTo>
                    <a:pt x="1860" y="19"/>
                  </a:lnTo>
                  <a:lnTo>
                    <a:pt x="1860" y="19"/>
                  </a:lnTo>
                  <a:cubicBezTo>
                    <a:pt x="1864" y="13"/>
                    <a:pt x="1867" y="7"/>
                    <a:pt x="1870" y="1"/>
                  </a:cubicBezTo>
                  <a:close/>
                  <a:moveTo>
                    <a:pt x="1860" y="19"/>
                  </a:moveTo>
                  <a:cubicBezTo>
                    <a:pt x="1701" y="270"/>
                    <a:pt x="469" y="519"/>
                    <a:pt x="147" y="734"/>
                  </a:cubicBezTo>
                  <a:lnTo>
                    <a:pt x="110" y="808"/>
                  </a:lnTo>
                  <a:cubicBezTo>
                    <a:pt x="37" y="844"/>
                    <a:pt x="0" y="917"/>
                    <a:pt x="0" y="991"/>
                  </a:cubicBezTo>
                  <a:cubicBezTo>
                    <a:pt x="0" y="1061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3" y="991"/>
                    <a:pt x="1320" y="808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860" y="19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4"/>
            <p:cNvSpPr/>
            <p:nvPr/>
          </p:nvSpPr>
          <p:spPr>
            <a:xfrm>
              <a:off x="2629434" y="256514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14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4"/>
            <p:cNvSpPr/>
            <p:nvPr/>
          </p:nvSpPr>
          <p:spPr>
            <a:xfrm>
              <a:off x="2601996" y="2536715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3" y="513"/>
                    <a:pt x="330" y="660"/>
                  </a:cubicBezTo>
                  <a:cubicBezTo>
                    <a:pt x="183" y="807"/>
                    <a:pt x="0" y="1577"/>
                    <a:pt x="110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6"/>
                  </a:lnTo>
                  <a:lnTo>
                    <a:pt x="330" y="1723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4"/>
            <p:cNvSpPr/>
            <p:nvPr/>
          </p:nvSpPr>
          <p:spPr>
            <a:xfrm>
              <a:off x="2607880" y="2540620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3" y="1"/>
                  </a:moveTo>
                  <a:cubicBezTo>
                    <a:pt x="1723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lnTo>
                    <a:pt x="1100" y="1431"/>
                  </a:lnTo>
                  <a:cubicBezTo>
                    <a:pt x="1173" y="1431"/>
                    <a:pt x="1540" y="1284"/>
                    <a:pt x="1613" y="1027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4"/>
            <p:cNvSpPr/>
            <p:nvPr/>
          </p:nvSpPr>
          <p:spPr>
            <a:xfrm>
              <a:off x="2607880" y="2540620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1"/>
                  </a:cubicBezTo>
                  <a:cubicBezTo>
                    <a:pt x="513" y="477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4"/>
            <p:cNvSpPr/>
            <p:nvPr/>
          </p:nvSpPr>
          <p:spPr>
            <a:xfrm>
              <a:off x="2600017" y="2591618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10" y="2896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4"/>
            <p:cNvSpPr/>
            <p:nvPr/>
          </p:nvSpPr>
          <p:spPr>
            <a:xfrm>
              <a:off x="2664734" y="2592821"/>
              <a:ext cx="8852" cy="6178"/>
            </a:xfrm>
            <a:custGeom>
              <a:avLst/>
              <a:gdLst/>
              <a:ahLst/>
              <a:cxnLst/>
              <a:rect l="l" t="t" r="r" b="b"/>
              <a:pathLst>
                <a:path w="331" h="231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212"/>
                    <a:pt x="92" y="230"/>
                    <a:pt x="133" y="230"/>
                  </a:cubicBezTo>
                  <a:cubicBezTo>
                    <a:pt x="175" y="230"/>
                    <a:pt x="220" y="212"/>
                    <a:pt x="257" y="175"/>
                  </a:cubicBezTo>
                  <a:cubicBezTo>
                    <a:pt x="330" y="138"/>
                    <a:pt x="330" y="102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4"/>
            <p:cNvSpPr/>
            <p:nvPr/>
          </p:nvSpPr>
          <p:spPr>
            <a:xfrm>
              <a:off x="2664734" y="2595522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1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4"/>
            <p:cNvSpPr/>
            <p:nvPr/>
          </p:nvSpPr>
          <p:spPr>
            <a:xfrm>
              <a:off x="2664734" y="2592821"/>
              <a:ext cx="8852" cy="6178"/>
            </a:xfrm>
            <a:custGeom>
              <a:avLst/>
              <a:gdLst/>
              <a:ahLst/>
              <a:cxnLst/>
              <a:rect l="l" t="t" r="r" b="b"/>
              <a:pathLst>
                <a:path w="331" h="231" extrusionOk="0">
                  <a:moveTo>
                    <a:pt x="175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212"/>
                    <a:pt x="92" y="230"/>
                    <a:pt x="133" y="230"/>
                  </a:cubicBezTo>
                  <a:cubicBezTo>
                    <a:pt x="175" y="230"/>
                    <a:pt x="220" y="212"/>
                    <a:pt x="257" y="175"/>
                  </a:cubicBezTo>
                  <a:cubicBezTo>
                    <a:pt x="330" y="138"/>
                    <a:pt x="330" y="102"/>
                    <a:pt x="257" y="28"/>
                  </a:cubicBezTo>
                  <a:cubicBezTo>
                    <a:pt x="239" y="10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4"/>
            <p:cNvSpPr/>
            <p:nvPr/>
          </p:nvSpPr>
          <p:spPr>
            <a:xfrm>
              <a:off x="2664734" y="2592580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1"/>
                  </a:cubicBezTo>
                  <a:cubicBezTo>
                    <a:pt x="330" y="74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4"/>
            <p:cNvSpPr/>
            <p:nvPr/>
          </p:nvSpPr>
          <p:spPr>
            <a:xfrm>
              <a:off x="2664734" y="2593088"/>
              <a:ext cx="6900" cy="4172"/>
            </a:xfrm>
            <a:custGeom>
              <a:avLst/>
              <a:gdLst/>
              <a:ahLst/>
              <a:cxnLst/>
              <a:rect l="l" t="t" r="r" b="b"/>
              <a:pathLst>
                <a:path w="258" h="156" extrusionOk="0">
                  <a:moveTo>
                    <a:pt x="129" y="0"/>
                  </a:moveTo>
                  <a:cubicBezTo>
                    <a:pt x="92" y="0"/>
                    <a:pt x="55" y="18"/>
                    <a:pt x="37" y="55"/>
                  </a:cubicBezTo>
                  <a:cubicBezTo>
                    <a:pt x="0" y="92"/>
                    <a:pt x="0" y="92"/>
                    <a:pt x="37" y="128"/>
                  </a:cubicBezTo>
                  <a:cubicBezTo>
                    <a:pt x="55" y="147"/>
                    <a:pt x="92" y="156"/>
                    <a:pt x="129" y="156"/>
                  </a:cubicBezTo>
                  <a:cubicBezTo>
                    <a:pt x="165" y="156"/>
                    <a:pt x="202" y="147"/>
                    <a:pt x="220" y="128"/>
                  </a:cubicBezTo>
                  <a:cubicBezTo>
                    <a:pt x="257" y="92"/>
                    <a:pt x="257" y="55"/>
                    <a:pt x="220" y="55"/>
                  </a:cubicBezTo>
                  <a:cubicBezTo>
                    <a:pt x="202" y="18"/>
                    <a:pt x="165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4"/>
            <p:cNvSpPr/>
            <p:nvPr/>
          </p:nvSpPr>
          <p:spPr>
            <a:xfrm>
              <a:off x="2666686" y="2592580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1" y="1"/>
                    <a:pt x="74" y="1"/>
                    <a:pt x="74" y="37"/>
                  </a:cubicBezTo>
                  <a:lnTo>
                    <a:pt x="1" y="37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4"/>
            <p:cNvSpPr/>
            <p:nvPr/>
          </p:nvSpPr>
          <p:spPr>
            <a:xfrm>
              <a:off x="2646095" y="2585734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3"/>
                  </a:lnTo>
                  <a:lnTo>
                    <a:pt x="844" y="293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3"/>
                    <a:pt x="587" y="147"/>
                  </a:cubicBezTo>
                  <a:cubicBezTo>
                    <a:pt x="514" y="73"/>
                    <a:pt x="367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4"/>
            <p:cNvSpPr/>
            <p:nvPr/>
          </p:nvSpPr>
          <p:spPr>
            <a:xfrm>
              <a:off x="2666686" y="260632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6"/>
                    <a:pt x="111" y="1686"/>
                  </a:cubicBezTo>
                  <a:lnTo>
                    <a:pt x="147" y="1686"/>
                  </a:lnTo>
                  <a:lnTo>
                    <a:pt x="147" y="1686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4"/>
            <p:cNvSpPr/>
            <p:nvPr/>
          </p:nvSpPr>
          <p:spPr>
            <a:xfrm>
              <a:off x="2674549" y="2607289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73" y="661"/>
                  </a:lnTo>
                  <a:cubicBezTo>
                    <a:pt x="73" y="661"/>
                    <a:pt x="0" y="1614"/>
                    <a:pt x="73" y="1760"/>
                  </a:cubicBezTo>
                  <a:cubicBezTo>
                    <a:pt x="73" y="1797"/>
                    <a:pt x="147" y="1797"/>
                    <a:pt x="147" y="1797"/>
                  </a:cubicBezTo>
                  <a:cubicBezTo>
                    <a:pt x="257" y="1760"/>
                    <a:pt x="1063" y="1394"/>
                    <a:pt x="1063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4"/>
            <p:cNvSpPr/>
            <p:nvPr/>
          </p:nvSpPr>
          <p:spPr>
            <a:xfrm>
              <a:off x="2611784" y="2580814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8"/>
                  </a:moveTo>
                  <a:lnTo>
                    <a:pt x="1394" y="38"/>
                  </a:lnTo>
                  <a:cubicBezTo>
                    <a:pt x="1394" y="1"/>
                    <a:pt x="1321" y="1"/>
                    <a:pt x="1394" y="38"/>
                  </a:cubicBezTo>
                  <a:cubicBezTo>
                    <a:pt x="1321" y="38"/>
                    <a:pt x="147" y="697"/>
                    <a:pt x="147" y="697"/>
                  </a:cubicBezTo>
                  <a:cubicBezTo>
                    <a:pt x="147" y="697"/>
                    <a:pt x="1" y="1614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1"/>
                  </a:lnTo>
                  <a:lnTo>
                    <a:pt x="331" y="1687"/>
                  </a:lnTo>
                  <a:lnTo>
                    <a:pt x="404" y="1101"/>
                  </a:lnTo>
                  <a:lnTo>
                    <a:pt x="404" y="771"/>
                  </a:lnTo>
                  <a:lnTo>
                    <a:pt x="1614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4"/>
            <p:cNvSpPr/>
            <p:nvPr/>
          </p:nvSpPr>
          <p:spPr>
            <a:xfrm>
              <a:off x="2619646" y="2582792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3" y="660"/>
                  </a:lnTo>
                  <a:cubicBezTo>
                    <a:pt x="73" y="660"/>
                    <a:pt x="0" y="1613"/>
                    <a:pt x="73" y="1760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60"/>
                    <a:pt x="990" y="1357"/>
                    <a:pt x="1027" y="1283"/>
                  </a:cubicBezTo>
                  <a:cubicBezTo>
                    <a:pt x="1100" y="1283"/>
                    <a:pt x="1393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4"/>
            <p:cNvSpPr/>
            <p:nvPr/>
          </p:nvSpPr>
          <p:spPr>
            <a:xfrm>
              <a:off x="2610821" y="2541609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614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3" y="404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4"/>
            <p:cNvSpPr/>
            <p:nvPr/>
          </p:nvSpPr>
          <p:spPr>
            <a:xfrm>
              <a:off x="2601996" y="2536715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687" y="0"/>
                    <a:pt x="1687" y="0"/>
                    <a:pt x="1760" y="0"/>
                  </a:cubicBezTo>
                  <a:cubicBezTo>
                    <a:pt x="1687" y="0"/>
                    <a:pt x="513" y="513"/>
                    <a:pt x="330" y="660"/>
                  </a:cubicBezTo>
                  <a:cubicBezTo>
                    <a:pt x="183" y="807"/>
                    <a:pt x="0" y="1577"/>
                    <a:pt x="110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6"/>
                  </a:lnTo>
                  <a:lnTo>
                    <a:pt x="330" y="1723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4"/>
            <p:cNvSpPr/>
            <p:nvPr/>
          </p:nvSpPr>
          <p:spPr>
            <a:xfrm>
              <a:off x="2607880" y="253866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97"/>
                    <a:pt x="1063" y="1467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4"/>
            <p:cNvSpPr/>
            <p:nvPr/>
          </p:nvSpPr>
          <p:spPr>
            <a:xfrm>
              <a:off x="2606890" y="2540620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0" y="1724"/>
                  </a:moveTo>
                  <a:cubicBezTo>
                    <a:pt x="0" y="1577"/>
                    <a:pt x="184" y="807"/>
                    <a:pt x="330" y="661"/>
                  </a:cubicBezTo>
                  <a:cubicBezTo>
                    <a:pt x="514" y="477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4" y="477"/>
                    <a:pt x="330" y="661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10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4"/>
            <p:cNvSpPr/>
            <p:nvPr/>
          </p:nvSpPr>
          <p:spPr>
            <a:xfrm>
              <a:off x="2611784" y="2541609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1" y="1174"/>
                    <a:pt x="1431" y="954"/>
                  </a:cubicBezTo>
                  <a:cubicBezTo>
                    <a:pt x="1504" y="660"/>
                    <a:pt x="1614" y="110"/>
                    <a:pt x="1577" y="0"/>
                  </a:cubicBezTo>
                  <a:lnTo>
                    <a:pt x="1577" y="0"/>
                  </a:lnTo>
                  <a:cubicBezTo>
                    <a:pt x="1577" y="110"/>
                    <a:pt x="1467" y="624"/>
                    <a:pt x="1431" y="917"/>
                  </a:cubicBezTo>
                  <a:cubicBezTo>
                    <a:pt x="1321" y="1137"/>
                    <a:pt x="917" y="1284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47" y="1614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4"/>
            <p:cNvSpPr/>
            <p:nvPr/>
          </p:nvSpPr>
          <p:spPr>
            <a:xfrm>
              <a:off x="2636307" y="257003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4"/>
            <p:cNvSpPr/>
            <p:nvPr/>
          </p:nvSpPr>
          <p:spPr>
            <a:xfrm>
              <a:off x="2593171" y="2488659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37"/>
                  </a:moveTo>
                  <a:lnTo>
                    <a:pt x="2823" y="37"/>
                  </a:lnTo>
                  <a:lnTo>
                    <a:pt x="2823" y="37"/>
                  </a:lnTo>
                  <a:lnTo>
                    <a:pt x="2823" y="37"/>
                  </a:lnTo>
                  <a:cubicBezTo>
                    <a:pt x="2750" y="1"/>
                    <a:pt x="2640" y="37"/>
                    <a:pt x="2566" y="111"/>
                  </a:cubicBezTo>
                  <a:lnTo>
                    <a:pt x="2456" y="221"/>
                  </a:lnTo>
                  <a:lnTo>
                    <a:pt x="2456" y="221"/>
                  </a:lnTo>
                  <a:lnTo>
                    <a:pt x="2456" y="221"/>
                  </a:lnTo>
                  <a:lnTo>
                    <a:pt x="2456" y="331"/>
                  </a:lnTo>
                  <a:cubicBezTo>
                    <a:pt x="2346" y="587"/>
                    <a:pt x="2346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0" y="3484"/>
                    <a:pt x="110" y="3703"/>
                  </a:cubicBezTo>
                  <a:lnTo>
                    <a:pt x="110" y="3703"/>
                  </a:lnTo>
                  <a:cubicBezTo>
                    <a:pt x="74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34"/>
            <p:cNvSpPr/>
            <p:nvPr/>
          </p:nvSpPr>
          <p:spPr>
            <a:xfrm>
              <a:off x="2650026" y="2521017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40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7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777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787" y="111"/>
                    <a:pt x="2787" y="111"/>
                  </a:cubicBezTo>
                  <a:lnTo>
                    <a:pt x="278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34"/>
            <p:cNvSpPr/>
            <p:nvPr/>
          </p:nvSpPr>
          <p:spPr>
            <a:xfrm>
              <a:off x="2700034" y="2522836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1" y="0"/>
                  </a:moveTo>
                  <a:cubicBezTo>
                    <a:pt x="842" y="0"/>
                    <a:pt x="776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6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40" y="2975"/>
                  </a:lnTo>
                  <a:cubicBezTo>
                    <a:pt x="440" y="2975"/>
                    <a:pt x="513" y="2572"/>
                    <a:pt x="697" y="1876"/>
                  </a:cubicBezTo>
                  <a:cubicBezTo>
                    <a:pt x="880" y="1179"/>
                    <a:pt x="953" y="43"/>
                    <a:pt x="953" y="43"/>
                  </a:cubicBezTo>
                  <a:cubicBezTo>
                    <a:pt x="953" y="12"/>
                    <a:pt x="927" y="0"/>
                    <a:pt x="89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4"/>
            <p:cNvSpPr/>
            <p:nvPr/>
          </p:nvSpPr>
          <p:spPr>
            <a:xfrm>
              <a:off x="2650026" y="2600443"/>
              <a:ext cx="50035" cy="38295"/>
            </a:xfrm>
            <a:custGeom>
              <a:avLst/>
              <a:gdLst/>
              <a:ahLst/>
              <a:cxnLst/>
              <a:rect l="l" t="t" r="r" b="b"/>
              <a:pathLst>
                <a:path w="1871" h="1432" extrusionOk="0">
                  <a:moveTo>
                    <a:pt x="1870" y="0"/>
                  </a:moveTo>
                  <a:lnTo>
                    <a:pt x="1860" y="18"/>
                  </a:lnTo>
                  <a:lnTo>
                    <a:pt x="1860" y="18"/>
                  </a:lnTo>
                  <a:cubicBezTo>
                    <a:pt x="1864" y="12"/>
                    <a:pt x="1868" y="6"/>
                    <a:pt x="1870" y="0"/>
                  </a:cubicBezTo>
                  <a:close/>
                  <a:moveTo>
                    <a:pt x="1860" y="18"/>
                  </a:moveTo>
                  <a:lnTo>
                    <a:pt x="1860" y="18"/>
                  </a:lnTo>
                  <a:cubicBezTo>
                    <a:pt x="1713" y="204"/>
                    <a:pt x="431" y="520"/>
                    <a:pt x="147" y="733"/>
                  </a:cubicBezTo>
                  <a:lnTo>
                    <a:pt x="74" y="770"/>
                  </a:lnTo>
                  <a:cubicBezTo>
                    <a:pt x="37" y="807"/>
                    <a:pt x="1" y="917"/>
                    <a:pt x="1" y="953"/>
                  </a:cubicBezTo>
                  <a:cubicBezTo>
                    <a:pt x="1" y="1024"/>
                    <a:pt x="34" y="1432"/>
                    <a:pt x="134" y="1432"/>
                  </a:cubicBezTo>
                  <a:cubicBezTo>
                    <a:pt x="138" y="1432"/>
                    <a:pt x="143" y="1431"/>
                    <a:pt x="147" y="1430"/>
                  </a:cubicBezTo>
                  <a:cubicBezTo>
                    <a:pt x="184" y="1430"/>
                    <a:pt x="1064" y="953"/>
                    <a:pt x="1320" y="770"/>
                  </a:cubicBezTo>
                  <a:cubicBezTo>
                    <a:pt x="1724" y="623"/>
                    <a:pt x="1540" y="550"/>
                    <a:pt x="1540" y="550"/>
                  </a:cubicBezTo>
                  <a:lnTo>
                    <a:pt x="1860" y="1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4"/>
            <p:cNvSpPr/>
            <p:nvPr/>
          </p:nvSpPr>
          <p:spPr>
            <a:xfrm>
              <a:off x="2693161" y="2601405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294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770" y="74"/>
                    <a:pt x="770" y="37"/>
                  </a:cubicBezTo>
                  <a:cubicBezTo>
                    <a:pt x="770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4"/>
            <p:cNvSpPr/>
            <p:nvPr/>
          </p:nvSpPr>
          <p:spPr>
            <a:xfrm>
              <a:off x="2665724" y="257297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6" y="1"/>
                    <a:pt x="1760" y="1"/>
                  </a:cubicBezTo>
                  <a:cubicBezTo>
                    <a:pt x="1686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4"/>
            <p:cNvSpPr/>
            <p:nvPr/>
          </p:nvSpPr>
          <p:spPr>
            <a:xfrm>
              <a:off x="2671607" y="257690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73" y="1467"/>
                    <a:pt x="1540" y="1283"/>
                    <a:pt x="1613" y="1063"/>
                  </a:cubicBezTo>
                  <a:cubicBezTo>
                    <a:pt x="1650" y="843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4"/>
            <p:cNvSpPr/>
            <p:nvPr/>
          </p:nvSpPr>
          <p:spPr>
            <a:xfrm>
              <a:off x="2671607" y="2576909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513" y="513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513"/>
                    <a:pt x="330" y="697"/>
                  </a:cubicBezTo>
                  <a:cubicBezTo>
                    <a:pt x="147" y="843"/>
                    <a:pt x="0" y="1613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34"/>
            <p:cNvSpPr/>
            <p:nvPr/>
          </p:nvSpPr>
          <p:spPr>
            <a:xfrm>
              <a:off x="2735308" y="2670027"/>
              <a:ext cx="132402" cy="77500"/>
            </a:xfrm>
            <a:custGeom>
              <a:avLst/>
              <a:gdLst/>
              <a:ahLst/>
              <a:cxnLst/>
              <a:rect l="l" t="t" r="r" b="b"/>
              <a:pathLst>
                <a:path w="4951" h="2898" extrusionOk="0">
                  <a:moveTo>
                    <a:pt x="2567" y="1"/>
                  </a:moveTo>
                  <a:lnTo>
                    <a:pt x="1" y="1504"/>
                  </a:lnTo>
                  <a:lnTo>
                    <a:pt x="2384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34"/>
            <p:cNvSpPr/>
            <p:nvPr/>
          </p:nvSpPr>
          <p:spPr>
            <a:xfrm>
              <a:off x="2801014" y="2671497"/>
              <a:ext cx="7862" cy="5910"/>
            </a:xfrm>
            <a:custGeom>
              <a:avLst/>
              <a:gdLst/>
              <a:ahLst/>
              <a:cxnLst/>
              <a:rect l="l" t="t" r="r" b="b"/>
              <a:pathLst>
                <a:path w="294" h="221" extrusionOk="0">
                  <a:moveTo>
                    <a:pt x="161" y="1"/>
                  </a:moveTo>
                  <a:cubicBezTo>
                    <a:pt x="119" y="1"/>
                    <a:pt x="73" y="19"/>
                    <a:pt x="37" y="56"/>
                  </a:cubicBezTo>
                  <a:cubicBezTo>
                    <a:pt x="0" y="93"/>
                    <a:pt x="0" y="166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293" y="129"/>
                    <a:pt x="293" y="93"/>
                    <a:pt x="257" y="56"/>
                  </a:cubicBezTo>
                  <a:cubicBezTo>
                    <a:pt x="238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34"/>
            <p:cNvSpPr/>
            <p:nvPr/>
          </p:nvSpPr>
          <p:spPr>
            <a:xfrm>
              <a:off x="2801014" y="2673958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3" y="37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34"/>
            <p:cNvSpPr/>
            <p:nvPr/>
          </p:nvSpPr>
          <p:spPr>
            <a:xfrm>
              <a:off x="2801014" y="2671497"/>
              <a:ext cx="7862" cy="5910"/>
            </a:xfrm>
            <a:custGeom>
              <a:avLst/>
              <a:gdLst/>
              <a:ahLst/>
              <a:cxnLst/>
              <a:rect l="l" t="t" r="r" b="b"/>
              <a:pathLst>
                <a:path w="294" h="221" extrusionOk="0">
                  <a:moveTo>
                    <a:pt x="161" y="1"/>
                  </a:moveTo>
                  <a:cubicBezTo>
                    <a:pt x="119" y="1"/>
                    <a:pt x="73" y="19"/>
                    <a:pt x="37" y="56"/>
                  </a:cubicBezTo>
                  <a:cubicBezTo>
                    <a:pt x="0" y="93"/>
                    <a:pt x="0" y="129"/>
                    <a:pt x="37" y="166"/>
                  </a:cubicBezTo>
                  <a:cubicBezTo>
                    <a:pt x="55" y="203"/>
                    <a:pt x="92" y="221"/>
                    <a:pt x="133" y="221"/>
                  </a:cubicBezTo>
                  <a:cubicBezTo>
                    <a:pt x="174" y="221"/>
                    <a:pt x="220" y="203"/>
                    <a:pt x="257" y="166"/>
                  </a:cubicBezTo>
                  <a:cubicBezTo>
                    <a:pt x="293" y="129"/>
                    <a:pt x="293" y="93"/>
                    <a:pt x="257" y="56"/>
                  </a:cubicBezTo>
                  <a:cubicBezTo>
                    <a:pt x="238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34"/>
            <p:cNvSpPr/>
            <p:nvPr/>
          </p:nvSpPr>
          <p:spPr>
            <a:xfrm>
              <a:off x="2801014" y="2671016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3"/>
                    <a:pt x="217" y="143"/>
                  </a:cubicBezTo>
                  <a:cubicBezTo>
                    <a:pt x="261" y="143"/>
                    <a:pt x="293" y="135"/>
                    <a:pt x="293" y="111"/>
                  </a:cubicBezTo>
                  <a:cubicBezTo>
                    <a:pt x="293" y="74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34"/>
            <p:cNvSpPr/>
            <p:nvPr/>
          </p:nvSpPr>
          <p:spPr>
            <a:xfrm>
              <a:off x="2801014" y="2671497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8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55" y="148"/>
                    <a:pt x="92" y="157"/>
                    <a:pt x="128" y="157"/>
                  </a:cubicBezTo>
                  <a:cubicBezTo>
                    <a:pt x="165" y="157"/>
                    <a:pt x="202" y="148"/>
                    <a:pt x="220" y="129"/>
                  </a:cubicBezTo>
                  <a:cubicBezTo>
                    <a:pt x="257" y="93"/>
                    <a:pt x="257" y="56"/>
                    <a:pt x="220" y="56"/>
                  </a:cubicBezTo>
                  <a:cubicBezTo>
                    <a:pt x="202" y="19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34"/>
            <p:cNvSpPr/>
            <p:nvPr/>
          </p:nvSpPr>
          <p:spPr>
            <a:xfrm>
              <a:off x="2802966" y="267101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37" y="1"/>
                    <a:pt x="37" y="74"/>
                  </a:cubicBezTo>
                  <a:lnTo>
                    <a:pt x="0" y="74"/>
                  </a:lnTo>
                  <a:lnTo>
                    <a:pt x="0" y="111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34"/>
            <p:cNvSpPr/>
            <p:nvPr/>
          </p:nvSpPr>
          <p:spPr>
            <a:xfrm>
              <a:off x="2782374" y="2664143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57" y="1"/>
                  </a:moveTo>
                  <a:cubicBezTo>
                    <a:pt x="184" y="1"/>
                    <a:pt x="74" y="1"/>
                    <a:pt x="1" y="38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8"/>
                    <a:pt x="807" y="221"/>
                    <a:pt x="770" y="221"/>
                  </a:cubicBezTo>
                  <a:cubicBezTo>
                    <a:pt x="734" y="221"/>
                    <a:pt x="697" y="184"/>
                    <a:pt x="587" y="111"/>
                  </a:cubicBezTo>
                  <a:cubicBezTo>
                    <a:pt x="514" y="74"/>
                    <a:pt x="367" y="38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34"/>
            <p:cNvSpPr/>
            <p:nvPr/>
          </p:nvSpPr>
          <p:spPr>
            <a:xfrm>
              <a:off x="2802966" y="268473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34"/>
            <p:cNvSpPr/>
            <p:nvPr/>
          </p:nvSpPr>
          <p:spPr>
            <a:xfrm>
              <a:off x="2809839" y="268572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1"/>
                  </a:moveTo>
                  <a:lnTo>
                    <a:pt x="110" y="660"/>
                  </a:lnTo>
                  <a:cubicBezTo>
                    <a:pt x="110" y="660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94"/>
                    <a:pt x="1063" y="1284"/>
                  </a:cubicBezTo>
                  <a:cubicBezTo>
                    <a:pt x="1137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34"/>
            <p:cNvSpPr/>
            <p:nvPr/>
          </p:nvSpPr>
          <p:spPr>
            <a:xfrm>
              <a:off x="2748064" y="2660239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1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34"/>
            <p:cNvSpPr/>
            <p:nvPr/>
          </p:nvSpPr>
          <p:spPr>
            <a:xfrm>
              <a:off x="2754937" y="2661228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3" y="1760"/>
                    <a:pt x="1027" y="1393"/>
                    <a:pt x="1063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34"/>
            <p:cNvSpPr/>
            <p:nvPr/>
          </p:nvSpPr>
          <p:spPr>
            <a:xfrm>
              <a:off x="2746111" y="2620045"/>
              <a:ext cx="41183" cy="45115"/>
            </a:xfrm>
            <a:custGeom>
              <a:avLst/>
              <a:gdLst/>
              <a:ahLst/>
              <a:cxnLst/>
              <a:rect l="l" t="t" r="r" b="b"/>
              <a:pathLst>
                <a:path w="1540" h="1687" extrusionOk="0">
                  <a:moveTo>
                    <a:pt x="1540" y="0"/>
                  </a:moveTo>
                  <a:lnTo>
                    <a:pt x="1540" y="0"/>
                  </a:lnTo>
                  <a:cubicBezTo>
                    <a:pt x="1540" y="37"/>
                    <a:pt x="1467" y="37"/>
                    <a:pt x="1467" y="37"/>
                  </a:cubicBezTo>
                  <a:cubicBezTo>
                    <a:pt x="1467" y="220"/>
                    <a:pt x="1393" y="624"/>
                    <a:pt x="1357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57" y="1503"/>
                    <a:pt x="0" y="1613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3"/>
                  </a:lnTo>
                  <a:lnTo>
                    <a:pt x="1540" y="404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34"/>
            <p:cNvSpPr/>
            <p:nvPr/>
          </p:nvSpPr>
          <p:spPr>
            <a:xfrm>
              <a:off x="2738249" y="2615124"/>
              <a:ext cx="53966" cy="51025"/>
            </a:xfrm>
            <a:custGeom>
              <a:avLst/>
              <a:gdLst/>
              <a:ahLst/>
              <a:cxnLst/>
              <a:rect l="l" t="t" r="r" b="b"/>
              <a:pathLst>
                <a:path w="2018" h="1908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687" y="1"/>
                    <a:pt x="1687" y="1"/>
                    <a:pt x="1724" y="1"/>
                  </a:cubicBezTo>
                  <a:cubicBezTo>
                    <a:pt x="1687" y="1"/>
                    <a:pt x="514" y="514"/>
                    <a:pt x="294" y="698"/>
                  </a:cubicBezTo>
                  <a:cubicBezTo>
                    <a:pt x="184" y="808"/>
                    <a:pt x="1" y="1614"/>
                    <a:pt x="74" y="1724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8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34"/>
            <p:cNvSpPr/>
            <p:nvPr/>
          </p:nvSpPr>
          <p:spPr>
            <a:xfrm>
              <a:off x="2744133" y="261806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8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94" y="1761"/>
                    <a:pt x="1064" y="1504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34"/>
            <p:cNvSpPr/>
            <p:nvPr/>
          </p:nvSpPr>
          <p:spPr>
            <a:xfrm>
              <a:off x="2743170" y="2618066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0" y="1614"/>
                    <a:pt x="184" y="844"/>
                    <a:pt x="330" y="698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8"/>
                  </a:cubicBezTo>
                  <a:cubicBezTo>
                    <a:pt x="184" y="844"/>
                    <a:pt x="0" y="1614"/>
                    <a:pt x="74" y="1761"/>
                  </a:cubicBezTo>
                  <a:lnTo>
                    <a:pt x="74" y="1761"/>
                  </a:lnTo>
                  <a:cubicBezTo>
                    <a:pt x="110" y="1761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34"/>
            <p:cNvSpPr/>
            <p:nvPr/>
          </p:nvSpPr>
          <p:spPr>
            <a:xfrm>
              <a:off x="2748064" y="2620045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0" y="1173"/>
                    <a:pt x="1430" y="953"/>
                  </a:cubicBezTo>
                  <a:cubicBezTo>
                    <a:pt x="1504" y="697"/>
                    <a:pt x="1614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4"/>
                    <a:pt x="1430" y="917"/>
                  </a:cubicBezTo>
                  <a:cubicBezTo>
                    <a:pt x="1320" y="1137"/>
                    <a:pt x="917" y="1283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7" y="1613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34"/>
            <p:cNvSpPr/>
            <p:nvPr/>
          </p:nvSpPr>
          <p:spPr>
            <a:xfrm>
              <a:off x="2772587" y="2648472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97" y="110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4"/>
            <p:cNvSpPr/>
            <p:nvPr/>
          </p:nvSpPr>
          <p:spPr>
            <a:xfrm>
              <a:off x="2729424" y="2568084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4"/>
                  </a:moveTo>
                  <a:cubicBezTo>
                    <a:pt x="2787" y="0"/>
                    <a:pt x="2787" y="0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0"/>
                    <a:pt x="2604" y="74"/>
                    <a:pt x="2567" y="110"/>
                  </a:cubicBezTo>
                  <a:lnTo>
                    <a:pt x="2421" y="257"/>
                  </a:lnTo>
                  <a:lnTo>
                    <a:pt x="2421" y="257"/>
                  </a:lnTo>
                  <a:lnTo>
                    <a:pt x="2421" y="257"/>
                  </a:lnTo>
                  <a:lnTo>
                    <a:pt x="2421" y="330"/>
                  </a:lnTo>
                  <a:cubicBezTo>
                    <a:pt x="2347" y="624"/>
                    <a:pt x="2347" y="1467"/>
                    <a:pt x="2127" y="2273"/>
                  </a:cubicBezTo>
                  <a:cubicBezTo>
                    <a:pt x="1981" y="2676"/>
                    <a:pt x="1871" y="3006"/>
                    <a:pt x="1871" y="3006"/>
                  </a:cubicBezTo>
                  <a:cubicBezTo>
                    <a:pt x="1761" y="3116"/>
                    <a:pt x="331" y="3483"/>
                    <a:pt x="111" y="3740"/>
                  </a:cubicBezTo>
                  <a:lnTo>
                    <a:pt x="111" y="3740"/>
                  </a:lnTo>
                  <a:cubicBezTo>
                    <a:pt x="38" y="3776"/>
                    <a:pt x="1" y="3850"/>
                    <a:pt x="1" y="3960"/>
                  </a:cubicBezTo>
                  <a:cubicBezTo>
                    <a:pt x="1" y="3996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609"/>
                  </a:lnTo>
                  <a:lnTo>
                    <a:pt x="2531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34"/>
            <p:cNvSpPr/>
            <p:nvPr/>
          </p:nvSpPr>
          <p:spPr>
            <a:xfrm>
              <a:off x="2786305" y="2600443"/>
              <a:ext cx="74531" cy="118630"/>
            </a:xfrm>
            <a:custGeom>
              <a:avLst/>
              <a:gdLst/>
              <a:ahLst/>
              <a:cxnLst/>
              <a:rect l="l" t="t" r="r" b="b"/>
              <a:pathLst>
                <a:path w="2787" h="4436" extrusionOk="0">
                  <a:moveTo>
                    <a:pt x="2786" y="73"/>
                  </a:moveTo>
                  <a:cubicBezTo>
                    <a:pt x="2786" y="0"/>
                    <a:pt x="2640" y="37"/>
                    <a:pt x="2566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6"/>
                    <a:pt x="2090" y="2236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6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39"/>
                    <a:pt x="0" y="3849"/>
                    <a:pt x="0" y="3923"/>
                  </a:cubicBezTo>
                  <a:cubicBezTo>
                    <a:pt x="0" y="4033"/>
                    <a:pt x="37" y="4436"/>
                    <a:pt x="110" y="4399"/>
                  </a:cubicBezTo>
                  <a:cubicBezTo>
                    <a:pt x="184" y="4399"/>
                    <a:pt x="184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3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19"/>
                  </a:lnTo>
                  <a:lnTo>
                    <a:pt x="2200" y="3153"/>
                  </a:lnTo>
                  <a:cubicBezTo>
                    <a:pt x="2200" y="3153"/>
                    <a:pt x="2310" y="3006"/>
                    <a:pt x="2310" y="2970"/>
                  </a:cubicBezTo>
                  <a:cubicBezTo>
                    <a:pt x="2310" y="2970"/>
                    <a:pt x="2383" y="2566"/>
                    <a:pt x="2566" y="1870"/>
                  </a:cubicBezTo>
                  <a:cubicBezTo>
                    <a:pt x="2750" y="1173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34"/>
            <p:cNvSpPr/>
            <p:nvPr/>
          </p:nvSpPr>
          <p:spPr>
            <a:xfrm>
              <a:off x="2836287" y="2601272"/>
              <a:ext cx="25539" cy="84480"/>
            </a:xfrm>
            <a:custGeom>
              <a:avLst/>
              <a:gdLst/>
              <a:ahLst/>
              <a:cxnLst/>
              <a:rect l="l" t="t" r="r" b="b"/>
              <a:pathLst>
                <a:path w="955" h="3159" extrusionOk="0">
                  <a:moveTo>
                    <a:pt x="892" y="0"/>
                  </a:moveTo>
                  <a:cubicBezTo>
                    <a:pt x="843" y="0"/>
                    <a:pt x="776" y="21"/>
                    <a:pt x="734" y="42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1" y="666"/>
                    <a:pt x="441" y="1472"/>
                    <a:pt x="221" y="2205"/>
                  </a:cubicBezTo>
                  <a:cubicBezTo>
                    <a:pt x="74" y="2609"/>
                    <a:pt x="1" y="2939"/>
                    <a:pt x="1" y="2939"/>
                  </a:cubicBezTo>
                  <a:lnTo>
                    <a:pt x="294" y="3159"/>
                  </a:lnTo>
                  <a:lnTo>
                    <a:pt x="441" y="2975"/>
                  </a:lnTo>
                  <a:cubicBezTo>
                    <a:pt x="441" y="2975"/>
                    <a:pt x="514" y="2572"/>
                    <a:pt x="697" y="1875"/>
                  </a:cubicBezTo>
                  <a:cubicBezTo>
                    <a:pt x="881" y="1252"/>
                    <a:pt x="954" y="79"/>
                    <a:pt x="954" y="42"/>
                  </a:cubicBezTo>
                  <a:cubicBezTo>
                    <a:pt x="954" y="11"/>
                    <a:pt x="928" y="0"/>
                    <a:pt x="89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4"/>
            <p:cNvSpPr/>
            <p:nvPr/>
          </p:nvSpPr>
          <p:spPr>
            <a:xfrm>
              <a:off x="2787268" y="2678852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1" y="1"/>
                  </a:moveTo>
                  <a:cubicBezTo>
                    <a:pt x="1724" y="184"/>
                    <a:pt x="404" y="514"/>
                    <a:pt x="148" y="734"/>
                  </a:cubicBezTo>
                  <a:cubicBezTo>
                    <a:pt x="99" y="734"/>
                    <a:pt x="82" y="750"/>
                    <a:pt x="99" y="750"/>
                  </a:cubicBezTo>
                  <a:cubicBezTo>
                    <a:pt x="107" y="750"/>
                    <a:pt x="123" y="746"/>
                    <a:pt x="148" y="734"/>
                  </a:cubicBezTo>
                  <a:lnTo>
                    <a:pt x="148" y="734"/>
                  </a:lnTo>
                  <a:lnTo>
                    <a:pt x="74" y="771"/>
                  </a:lnTo>
                  <a:cubicBezTo>
                    <a:pt x="38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34" y="1433"/>
                  </a:cubicBezTo>
                  <a:cubicBezTo>
                    <a:pt x="138" y="1433"/>
                    <a:pt x="143" y="1432"/>
                    <a:pt x="148" y="1431"/>
                  </a:cubicBezTo>
                  <a:cubicBezTo>
                    <a:pt x="184" y="1431"/>
                    <a:pt x="1064" y="954"/>
                    <a:pt x="1321" y="771"/>
                  </a:cubicBezTo>
                  <a:cubicBezTo>
                    <a:pt x="1724" y="624"/>
                    <a:pt x="1541" y="551"/>
                    <a:pt x="1541" y="551"/>
                  </a:cubicBezTo>
                  <a:lnTo>
                    <a:pt x="187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34"/>
            <p:cNvSpPr/>
            <p:nvPr/>
          </p:nvSpPr>
          <p:spPr>
            <a:xfrm>
              <a:off x="2828452" y="2679841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111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34"/>
            <p:cNvSpPr/>
            <p:nvPr/>
          </p:nvSpPr>
          <p:spPr>
            <a:xfrm>
              <a:off x="2801977" y="2651414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724" y="0"/>
                    <a:pt x="1687" y="0"/>
                    <a:pt x="1724" y="0"/>
                  </a:cubicBezTo>
                  <a:cubicBezTo>
                    <a:pt x="1687" y="0"/>
                    <a:pt x="514" y="514"/>
                    <a:pt x="294" y="697"/>
                  </a:cubicBezTo>
                  <a:cubicBezTo>
                    <a:pt x="184" y="844"/>
                    <a:pt x="1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1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34"/>
            <p:cNvSpPr/>
            <p:nvPr/>
          </p:nvSpPr>
          <p:spPr>
            <a:xfrm>
              <a:off x="2807860" y="265534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1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6"/>
                    <a:pt x="147" y="1796"/>
                    <a:pt x="147" y="1796"/>
                  </a:cubicBezTo>
                  <a:lnTo>
                    <a:pt x="1101" y="1466"/>
                  </a:lnTo>
                  <a:cubicBezTo>
                    <a:pt x="1137" y="1466"/>
                    <a:pt x="1504" y="1283"/>
                    <a:pt x="1614" y="1063"/>
                  </a:cubicBezTo>
                  <a:cubicBezTo>
                    <a:pt x="1650" y="807"/>
                    <a:pt x="1834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34"/>
            <p:cNvSpPr/>
            <p:nvPr/>
          </p:nvSpPr>
          <p:spPr>
            <a:xfrm>
              <a:off x="2807860" y="2655345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3"/>
                  </a:moveTo>
                  <a:cubicBezTo>
                    <a:pt x="1" y="1613"/>
                    <a:pt x="184" y="807"/>
                    <a:pt x="331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47" y="807"/>
                    <a:pt x="1" y="1613"/>
                    <a:pt x="111" y="1723"/>
                  </a:cubicBezTo>
                  <a:lnTo>
                    <a:pt x="111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34"/>
            <p:cNvSpPr/>
            <p:nvPr/>
          </p:nvSpPr>
          <p:spPr>
            <a:xfrm>
              <a:off x="2799035" y="2707306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7" y="0"/>
                  </a:moveTo>
                  <a:lnTo>
                    <a:pt x="1" y="1503"/>
                  </a:lnTo>
                  <a:lnTo>
                    <a:pt x="2347" y="2860"/>
                  </a:lnTo>
                  <a:lnTo>
                    <a:pt x="4950" y="1356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34"/>
            <p:cNvSpPr/>
            <p:nvPr/>
          </p:nvSpPr>
          <p:spPr>
            <a:xfrm>
              <a:off x="2864741" y="2708509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0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65"/>
                    <a:pt x="257" y="28"/>
                  </a:cubicBezTo>
                  <a:cubicBezTo>
                    <a:pt x="238" y="10"/>
                    <a:pt x="202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34"/>
            <p:cNvSpPr/>
            <p:nvPr/>
          </p:nvSpPr>
          <p:spPr>
            <a:xfrm>
              <a:off x="2864741" y="2710247"/>
              <a:ext cx="6873" cy="1979"/>
            </a:xfrm>
            <a:custGeom>
              <a:avLst/>
              <a:gdLst/>
              <a:ahLst/>
              <a:cxnLst/>
              <a:rect l="l" t="t" r="r" b="b"/>
              <a:pathLst>
                <a:path w="257" h="74" extrusionOk="0">
                  <a:moveTo>
                    <a:pt x="0" y="0"/>
                  </a:moveTo>
                  <a:lnTo>
                    <a:pt x="0" y="73"/>
                  </a:lnTo>
                  <a:lnTo>
                    <a:pt x="257" y="73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34"/>
            <p:cNvSpPr/>
            <p:nvPr/>
          </p:nvSpPr>
          <p:spPr>
            <a:xfrm>
              <a:off x="2864741" y="2708509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0" y="1"/>
                  </a:moveTo>
                  <a:cubicBezTo>
                    <a:pt x="119" y="1"/>
                    <a:pt x="73" y="10"/>
                    <a:pt x="37" y="28"/>
                  </a:cubicBezTo>
                  <a:cubicBezTo>
                    <a:pt x="0" y="65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65"/>
                    <a:pt x="257" y="28"/>
                  </a:cubicBezTo>
                  <a:cubicBezTo>
                    <a:pt x="238" y="10"/>
                    <a:pt x="202" y="1"/>
                    <a:pt x="1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34"/>
            <p:cNvSpPr/>
            <p:nvPr/>
          </p:nvSpPr>
          <p:spPr>
            <a:xfrm>
              <a:off x="2864741" y="2708268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10" y="1"/>
                  </a:moveTo>
                  <a:cubicBezTo>
                    <a:pt x="37" y="1"/>
                    <a:pt x="0" y="74"/>
                    <a:pt x="0" y="74"/>
                  </a:cubicBezTo>
                  <a:cubicBezTo>
                    <a:pt x="0" y="74"/>
                    <a:pt x="114" y="123"/>
                    <a:pt x="201" y="123"/>
                  </a:cubicBezTo>
                  <a:cubicBezTo>
                    <a:pt x="244" y="123"/>
                    <a:pt x="281" y="111"/>
                    <a:pt x="293" y="74"/>
                  </a:cubicBezTo>
                  <a:cubicBezTo>
                    <a:pt x="293" y="37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34"/>
            <p:cNvSpPr/>
            <p:nvPr/>
          </p:nvSpPr>
          <p:spPr>
            <a:xfrm>
              <a:off x="2864741" y="2708509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15" y="1"/>
                  </a:moveTo>
                  <a:cubicBezTo>
                    <a:pt x="83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7"/>
                    <a:pt x="92" y="166"/>
                    <a:pt x="128" y="166"/>
                  </a:cubicBezTo>
                  <a:cubicBezTo>
                    <a:pt x="165" y="166"/>
                    <a:pt x="202" y="157"/>
                    <a:pt x="220" y="138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183" y="10"/>
                    <a:pt x="147" y="1"/>
                    <a:pt x="11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34"/>
            <p:cNvSpPr/>
            <p:nvPr/>
          </p:nvSpPr>
          <p:spPr>
            <a:xfrm>
              <a:off x="2866693" y="2708268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74" y="1"/>
                    <a:pt x="37" y="1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34"/>
            <p:cNvSpPr/>
            <p:nvPr/>
          </p:nvSpPr>
          <p:spPr>
            <a:xfrm>
              <a:off x="2846102" y="2699443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57" y="1"/>
                  </a:moveTo>
                  <a:cubicBezTo>
                    <a:pt x="184" y="1"/>
                    <a:pt x="74" y="1"/>
                    <a:pt x="1" y="37"/>
                  </a:cubicBezTo>
                  <a:cubicBezTo>
                    <a:pt x="31" y="31"/>
                    <a:pt x="61" y="28"/>
                    <a:pt x="93" y="28"/>
                  </a:cubicBezTo>
                  <a:cubicBezTo>
                    <a:pt x="407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4" y="221"/>
                    <a:pt x="697" y="184"/>
                    <a:pt x="587" y="147"/>
                  </a:cubicBezTo>
                  <a:cubicBezTo>
                    <a:pt x="514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34"/>
            <p:cNvSpPr/>
            <p:nvPr/>
          </p:nvSpPr>
          <p:spPr>
            <a:xfrm>
              <a:off x="2866693" y="272198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1"/>
                  </a:moveTo>
                  <a:lnTo>
                    <a:pt x="1393" y="1"/>
                  </a:lnTo>
                  <a:lnTo>
                    <a:pt x="1393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4"/>
            <p:cNvSpPr/>
            <p:nvPr/>
          </p:nvSpPr>
          <p:spPr>
            <a:xfrm>
              <a:off x="2874529" y="2722977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1"/>
                  </a:moveTo>
                  <a:lnTo>
                    <a:pt x="74" y="624"/>
                  </a:lnTo>
                  <a:cubicBezTo>
                    <a:pt x="74" y="624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357"/>
                    <a:pt x="1027" y="1284"/>
                  </a:cubicBezTo>
                  <a:cubicBezTo>
                    <a:pt x="1100" y="1284"/>
                    <a:pt x="1394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4"/>
            <p:cNvSpPr/>
            <p:nvPr/>
          </p:nvSpPr>
          <p:spPr>
            <a:xfrm>
              <a:off x="2811791" y="2695539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57" y="73"/>
                  </a:moveTo>
                  <a:lnTo>
                    <a:pt x="1357" y="73"/>
                  </a:lnTo>
                  <a:cubicBezTo>
                    <a:pt x="1320" y="0"/>
                    <a:pt x="1320" y="0"/>
                    <a:pt x="1357" y="73"/>
                  </a:cubicBezTo>
                  <a:cubicBezTo>
                    <a:pt x="1320" y="73"/>
                    <a:pt x="147" y="697"/>
                    <a:pt x="147" y="697"/>
                  </a:cubicBezTo>
                  <a:cubicBezTo>
                    <a:pt x="147" y="697"/>
                    <a:pt x="0" y="1613"/>
                    <a:pt x="74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04" y="1100"/>
                  </a:lnTo>
                  <a:lnTo>
                    <a:pt x="404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4"/>
            <p:cNvSpPr/>
            <p:nvPr/>
          </p:nvSpPr>
          <p:spPr>
            <a:xfrm>
              <a:off x="2817674" y="2698481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3" y="0"/>
                  </a:moveTo>
                  <a:lnTo>
                    <a:pt x="74" y="623"/>
                  </a:lnTo>
                  <a:cubicBezTo>
                    <a:pt x="74" y="623"/>
                    <a:pt x="0" y="1576"/>
                    <a:pt x="74" y="1723"/>
                  </a:cubicBezTo>
                  <a:cubicBezTo>
                    <a:pt x="74" y="1796"/>
                    <a:pt x="147" y="1796"/>
                    <a:pt x="147" y="1796"/>
                  </a:cubicBezTo>
                  <a:cubicBezTo>
                    <a:pt x="294" y="1723"/>
                    <a:pt x="1064" y="1320"/>
                    <a:pt x="1064" y="1283"/>
                  </a:cubicBezTo>
                  <a:cubicBezTo>
                    <a:pt x="1100" y="1283"/>
                    <a:pt x="1430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4"/>
            <p:cNvSpPr/>
            <p:nvPr/>
          </p:nvSpPr>
          <p:spPr>
            <a:xfrm>
              <a:off x="2809839" y="2656308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7"/>
                    <a:pt x="1393" y="661"/>
                    <a:pt x="1357" y="917"/>
                  </a:cubicBezTo>
                  <a:cubicBezTo>
                    <a:pt x="1283" y="1174"/>
                    <a:pt x="917" y="1284"/>
                    <a:pt x="880" y="1284"/>
                  </a:cubicBezTo>
                  <a:cubicBezTo>
                    <a:pt x="880" y="1284"/>
                    <a:pt x="257" y="1540"/>
                    <a:pt x="0" y="1614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724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40" y="441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4"/>
            <p:cNvSpPr/>
            <p:nvPr/>
          </p:nvSpPr>
          <p:spPr>
            <a:xfrm>
              <a:off x="2801014" y="2651414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477" y="514"/>
                    <a:pt x="293" y="697"/>
                  </a:cubicBezTo>
                  <a:cubicBezTo>
                    <a:pt x="183" y="844"/>
                    <a:pt x="0" y="1613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3"/>
                  </a:lnTo>
                  <a:lnTo>
                    <a:pt x="293" y="1760"/>
                  </a:lnTo>
                  <a:lnTo>
                    <a:pt x="440" y="1174"/>
                  </a:lnTo>
                  <a:lnTo>
                    <a:pt x="623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34"/>
            <p:cNvSpPr/>
            <p:nvPr/>
          </p:nvSpPr>
          <p:spPr>
            <a:xfrm>
              <a:off x="2806897" y="265435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6" y="0"/>
                  </a:moveTo>
                  <a:cubicBezTo>
                    <a:pt x="1686" y="0"/>
                    <a:pt x="477" y="477"/>
                    <a:pt x="330" y="660"/>
                  </a:cubicBezTo>
                  <a:cubicBezTo>
                    <a:pt x="183" y="807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27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34"/>
            <p:cNvSpPr/>
            <p:nvPr/>
          </p:nvSpPr>
          <p:spPr>
            <a:xfrm>
              <a:off x="2806897" y="2655345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3"/>
                  </a:moveTo>
                  <a:cubicBezTo>
                    <a:pt x="0" y="1613"/>
                    <a:pt x="183" y="807"/>
                    <a:pt x="330" y="697"/>
                  </a:cubicBezTo>
                  <a:cubicBezTo>
                    <a:pt x="477" y="513"/>
                    <a:pt x="1686" y="0"/>
                    <a:pt x="1686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6" y="0"/>
                  </a:lnTo>
                  <a:cubicBezTo>
                    <a:pt x="1686" y="0"/>
                    <a:pt x="477" y="513"/>
                    <a:pt x="330" y="697"/>
                  </a:cubicBezTo>
                  <a:cubicBezTo>
                    <a:pt x="183" y="807"/>
                    <a:pt x="0" y="1613"/>
                    <a:pt x="73" y="1723"/>
                  </a:cubicBezTo>
                  <a:lnTo>
                    <a:pt x="73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4"/>
            <p:cNvSpPr/>
            <p:nvPr/>
          </p:nvSpPr>
          <p:spPr>
            <a:xfrm>
              <a:off x="2809839" y="2656308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57"/>
                  </a:moveTo>
                  <a:cubicBezTo>
                    <a:pt x="990" y="1357"/>
                    <a:pt x="1357" y="1211"/>
                    <a:pt x="1430" y="991"/>
                  </a:cubicBezTo>
                  <a:cubicBezTo>
                    <a:pt x="1540" y="697"/>
                    <a:pt x="1613" y="147"/>
                    <a:pt x="1576" y="1"/>
                  </a:cubicBezTo>
                  <a:lnTo>
                    <a:pt x="1576" y="1"/>
                  </a:lnTo>
                  <a:cubicBezTo>
                    <a:pt x="1576" y="147"/>
                    <a:pt x="1503" y="661"/>
                    <a:pt x="1430" y="917"/>
                  </a:cubicBezTo>
                  <a:cubicBezTo>
                    <a:pt x="1357" y="1174"/>
                    <a:pt x="990" y="1284"/>
                    <a:pt x="990" y="1357"/>
                  </a:cubicBezTo>
                  <a:cubicBezTo>
                    <a:pt x="917" y="1357"/>
                    <a:pt x="220" y="1614"/>
                    <a:pt x="0" y="1650"/>
                  </a:cubicBezTo>
                  <a:lnTo>
                    <a:pt x="0" y="1650"/>
                  </a:lnTo>
                  <a:cubicBezTo>
                    <a:pt x="220" y="1614"/>
                    <a:pt x="990" y="1357"/>
                    <a:pt x="990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4"/>
            <p:cNvSpPr/>
            <p:nvPr/>
          </p:nvSpPr>
          <p:spPr>
            <a:xfrm>
              <a:off x="2835324" y="2684735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4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23" y="221"/>
                  </a:lnTo>
                  <a:cubicBezTo>
                    <a:pt x="623" y="221"/>
                    <a:pt x="660" y="148"/>
                    <a:pt x="660" y="111"/>
                  </a:cubicBezTo>
                  <a:cubicBezTo>
                    <a:pt x="660" y="38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4"/>
            <p:cNvSpPr/>
            <p:nvPr/>
          </p:nvSpPr>
          <p:spPr>
            <a:xfrm>
              <a:off x="2793152" y="2603384"/>
              <a:ext cx="131413" cy="150025"/>
            </a:xfrm>
            <a:custGeom>
              <a:avLst/>
              <a:gdLst/>
              <a:ahLst/>
              <a:cxnLst/>
              <a:rect l="l" t="t" r="r" b="b"/>
              <a:pathLst>
                <a:path w="4914" h="5610" extrusionOk="0">
                  <a:moveTo>
                    <a:pt x="2787" y="73"/>
                  </a:moveTo>
                  <a:cubicBezTo>
                    <a:pt x="2787" y="73"/>
                    <a:pt x="2750" y="73"/>
                    <a:pt x="2787" y="73"/>
                  </a:cubicBezTo>
                  <a:lnTo>
                    <a:pt x="2787" y="73"/>
                  </a:lnTo>
                  <a:lnTo>
                    <a:pt x="2787" y="73"/>
                  </a:lnTo>
                  <a:cubicBezTo>
                    <a:pt x="2750" y="0"/>
                    <a:pt x="2604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503"/>
                    <a:pt x="2127" y="2273"/>
                  </a:cubicBezTo>
                  <a:cubicBezTo>
                    <a:pt x="1981" y="2676"/>
                    <a:pt x="1871" y="3006"/>
                    <a:pt x="1871" y="3006"/>
                  </a:cubicBezTo>
                  <a:cubicBezTo>
                    <a:pt x="1761" y="3153"/>
                    <a:pt x="331" y="3519"/>
                    <a:pt x="111" y="3739"/>
                  </a:cubicBezTo>
                  <a:lnTo>
                    <a:pt x="111" y="3739"/>
                  </a:lnTo>
                  <a:cubicBezTo>
                    <a:pt x="38" y="3776"/>
                    <a:pt x="1" y="3886"/>
                    <a:pt x="1" y="3959"/>
                  </a:cubicBezTo>
                  <a:cubicBezTo>
                    <a:pt x="1" y="3996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609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4" y="4253"/>
                  </a:lnTo>
                  <a:lnTo>
                    <a:pt x="4913" y="132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4"/>
            <p:cNvSpPr/>
            <p:nvPr/>
          </p:nvSpPr>
          <p:spPr>
            <a:xfrm>
              <a:off x="2850033" y="2635716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38"/>
                    <a:pt x="2530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3" y="3484"/>
                    <a:pt x="73" y="3704"/>
                  </a:cubicBezTo>
                  <a:lnTo>
                    <a:pt x="73" y="3704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7"/>
                    <a:pt x="110" y="4400"/>
                  </a:cubicBezTo>
                  <a:cubicBezTo>
                    <a:pt x="183" y="4400"/>
                    <a:pt x="183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4"/>
                    <a:pt x="1540" y="3484"/>
                    <a:pt x="1540" y="3484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10" y="3044"/>
                    <a:pt x="2310" y="2970"/>
                  </a:cubicBezTo>
                  <a:cubicBezTo>
                    <a:pt x="2310" y="2970"/>
                    <a:pt x="2383" y="2567"/>
                    <a:pt x="2566" y="1871"/>
                  </a:cubicBezTo>
                  <a:cubicBezTo>
                    <a:pt x="2750" y="1211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4"/>
            <p:cNvSpPr/>
            <p:nvPr/>
          </p:nvSpPr>
          <p:spPr>
            <a:xfrm>
              <a:off x="2900015" y="2638096"/>
              <a:ext cx="25512" cy="84907"/>
            </a:xfrm>
            <a:custGeom>
              <a:avLst/>
              <a:gdLst/>
              <a:ahLst/>
              <a:cxnLst/>
              <a:rect l="l" t="t" r="r" b="b"/>
              <a:pathLst>
                <a:path w="954" h="3175" extrusionOk="0">
                  <a:moveTo>
                    <a:pt x="900" y="0"/>
                  </a:moveTo>
                  <a:cubicBezTo>
                    <a:pt x="850" y="0"/>
                    <a:pt x="779" y="36"/>
                    <a:pt x="734" y="58"/>
                  </a:cubicBezTo>
                  <a:lnTo>
                    <a:pt x="587" y="205"/>
                  </a:lnTo>
                  <a:lnTo>
                    <a:pt x="587" y="315"/>
                  </a:lnTo>
                  <a:cubicBezTo>
                    <a:pt x="551" y="645"/>
                    <a:pt x="441" y="1488"/>
                    <a:pt x="221" y="2221"/>
                  </a:cubicBezTo>
                  <a:cubicBezTo>
                    <a:pt x="74" y="2625"/>
                    <a:pt x="1" y="2955"/>
                    <a:pt x="1" y="2955"/>
                  </a:cubicBezTo>
                  <a:lnTo>
                    <a:pt x="294" y="3175"/>
                  </a:lnTo>
                  <a:lnTo>
                    <a:pt x="441" y="2991"/>
                  </a:lnTo>
                  <a:cubicBezTo>
                    <a:pt x="441" y="2991"/>
                    <a:pt x="514" y="2588"/>
                    <a:pt x="661" y="1892"/>
                  </a:cubicBezTo>
                  <a:cubicBezTo>
                    <a:pt x="881" y="1195"/>
                    <a:pt x="954" y="58"/>
                    <a:pt x="954" y="58"/>
                  </a:cubicBezTo>
                  <a:cubicBezTo>
                    <a:pt x="954" y="15"/>
                    <a:pt x="931" y="0"/>
                    <a:pt x="90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4"/>
            <p:cNvSpPr/>
            <p:nvPr/>
          </p:nvSpPr>
          <p:spPr>
            <a:xfrm>
              <a:off x="2850033" y="2715141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23" y="184"/>
                    <a:pt x="440" y="514"/>
                    <a:pt x="110" y="734"/>
                  </a:cubicBezTo>
                  <a:lnTo>
                    <a:pt x="73" y="807"/>
                  </a:lnTo>
                  <a:cubicBezTo>
                    <a:pt x="37" y="844"/>
                    <a:pt x="0" y="917"/>
                    <a:pt x="0" y="990"/>
                  </a:cubicBezTo>
                  <a:cubicBezTo>
                    <a:pt x="0" y="1060"/>
                    <a:pt x="34" y="1432"/>
                    <a:pt x="101" y="1432"/>
                  </a:cubicBezTo>
                  <a:cubicBezTo>
                    <a:pt x="104" y="1432"/>
                    <a:pt x="107" y="1432"/>
                    <a:pt x="110" y="1430"/>
                  </a:cubicBezTo>
                  <a:cubicBezTo>
                    <a:pt x="183" y="1430"/>
                    <a:pt x="1027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4"/>
            <p:cNvSpPr/>
            <p:nvPr/>
          </p:nvSpPr>
          <p:spPr>
            <a:xfrm>
              <a:off x="2892179" y="2717093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0" y="221"/>
                  </a:lnTo>
                  <a:cubicBezTo>
                    <a:pt x="660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4"/>
            <p:cNvSpPr/>
            <p:nvPr/>
          </p:nvSpPr>
          <p:spPr>
            <a:xfrm>
              <a:off x="2865704" y="2688666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514" y="514"/>
                    <a:pt x="294" y="697"/>
                  </a:cubicBezTo>
                  <a:cubicBezTo>
                    <a:pt x="184" y="807"/>
                    <a:pt x="1" y="1614"/>
                    <a:pt x="74" y="1724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4"/>
            <p:cNvSpPr/>
            <p:nvPr/>
          </p:nvSpPr>
          <p:spPr>
            <a:xfrm>
              <a:off x="2871587" y="269160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4"/>
            <p:cNvSpPr/>
            <p:nvPr/>
          </p:nvSpPr>
          <p:spPr>
            <a:xfrm>
              <a:off x="2870625" y="2691608"/>
              <a:ext cx="48056" cy="47094"/>
            </a:xfrm>
            <a:custGeom>
              <a:avLst/>
              <a:gdLst/>
              <a:ahLst/>
              <a:cxnLst/>
              <a:rect l="l" t="t" r="r" b="b"/>
              <a:pathLst>
                <a:path w="1797" h="1761" extrusionOk="0">
                  <a:moveTo>
                    <a:pt x="147" y="1760"/>
                  </a:moveTo>
                  <a:cubicBezTo>
                    <a:pt x="37" y="1614"/>
                    <a:pt x="220" y="844"/>
                    <a:pt x="367" y="697"/>
                  </a:cubicBezTo>
                  <a:cubicBezTo>
                    <a:pt x="550" y="514"/>
                    <a:pt x="1723" y="0"/>
                    <a:pt x="1723" y="0"/>
                  </a:cubicBezTo>
                  <a:lnTo>
                    <a:pt x="1796" y="0"/>
                  </a:lnTo>
                  <a:lnTo>
                    <a:pt x="1796" y="0"/>
                  </a:lnTo>
                  <a:lnTo>
                    <a:pt x="1723" y="0"/>
                  </a:lnTo>
                  <a:cubicBezTo>
                    <a:pt x="1723" y="0"/>
                    <a:pt x="550" y="514"/>
                    <a:pt x="367" y="697"/>
                  </a:cubicBezTo>
                  <a:cubicBezTo>
                    <a:pt x="183" y="844"/>
                    <a:pt x="0" y="1614"/>
                    <a:pt x="147" y="1760"/>
                  </a:cubicBezTo>
                  <a:cubicBezTo>
                    <a:pt x="73" y="1760"/>
                    <a:pt x="147" y="1760"/>
                    <a:pt x="147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4"/>
            <p:cNvSpPr/>
            <p:nvPr/>
          </p:nvSpPr>
          <p:spPr>
            <a:xfrm>
              <a:off x="2224526" y="2734743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4"/>
            <p:cNvSpPr/>
            <p:nvPr/>
          </p:nvSpPr>
          <p:spPr>
            <a:xfrm>
              <a:off x="2289243" y="273696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98" y="0"/>
                  </a:moveTo>
                  <a:cubicBezTo>
                    <a:pt x="156" y="0"/>
                    <a:pt x="111" y="9"/>
                    <a:pt x="74" y="28"/>
                  </a:cubicBezTo>
                  <a:cubicBezTo>
                    <a:pt x="1" y="64"/>
                    <a:pt x="1" y="101"/>
                    <a:pt x="74" y="174"/>
                  </a:cubicBezTo>
                  <a:cubicBezTo>
                    <a:pt x="92" y="192"/>
                    <a:pt x="120" y="202"/>
                    <a:pt x="156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76" y="9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4"/>
            <p:cNvSpPr/>
            <p:nvPr/>
          </p:nvSpPr>
          <p:spPr>
            <a:xfrm>
              <a:off x="2289243" y="2738675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4"/>
            <p:cNvSpPr/>
            <p:nvPr/>
          </p:nvSpPr>
          <p:spPr>
            <a:xfrm>
              <a:off x="2289243" y="2736963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98" y="0"/>
                  </a:moveTo>
                  <a:cubicBezTo>
                    <a:pt x="156" y="0"/>
                    <a:pt x="111" y="9"/>
                    <a:pt x="74" y="28"/>
                  </a:cubicBezTo>
                  <a:cubicBezTo>
                    <a:pt x="1" y="64"/>
                    <a:pt x="1" y="101"/>
                    <a:pt x="74" y="174"/>
                  </a:cubicBezTo>
                  <a:cubicBezTo>
                    <a:pt x="92" y="192"/>
                    <a:pt x="120" y="202"/>
                    <a:pt x="156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76" y="9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4"/>
            <p:cNvSpPr/>
            <p:nvPr/>
          </p:nvSpPr>
          <p:spPr>
            <a:xfrm>
              <a:off x="2289243" y="2736696"/>
              <a:ext cx="8852" cy="3316"/>
            </a:xfrm>
            <a:custGeom>
              <a:avLst/>
              <a:gdLst/>
              <a:ahLst/>
              <a:cxnLst/>
              <a:rect l="l" t="t" r="r" b="b"/>
              <a:pathLst>
                <a:path w="331" h="124" extrusionOk="0">
                  <a:moveTo>
                    <a:pt x="147" y="1"/>
                  </a:moveTo>
                  <a:cubicBezTo>
                    <a:pt x="74" y="1"/>
                    <a:pt x="1" y="74"/>
                    <a:pt x="1" y="74"/>
                  </a:cubicBezTo>
                  <a:cubicBezTo>
                    <a:pt x="1" y="74"/>
                    <a:pt x="147" y="123"/>
                    <a:pt x="245" y="123"/>
                  </a:cubicBezTo>
                  <a:cubicBezTo>
                    <a:pt x="294" y="123"/>
                    <a:pt x="331" y="111"/>
                    <a:pt x="331" y="74"/>
                  </a:cubicBezTo>
                  <a:cubicBezTo>
                    <a:pt x="331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4"/>
            <p:cNvSpPr/>
            <p:nvPr/>
          </p:nvSpPr>
          <p:spPr>
            <a:xfrm>
              <a:off x="2289243" y="2736963"/>
              <a:ext cx="7862" cy="4172"/>
            </a:xfrm>
            <a:custGeom>
              <a:avLst/>
              <a:gdLst/>
              <a:ahLst/>
              <a:cxnLst/>
              <a:rect l="l" t="t" r="r" b="b"/>
              <a:pathLst>
                <a:path w="294" h="156" extrusionOk="0">
                  <a:moveTo>
                    <a:pt x="152" y="0"/>
                  </a:moveTo>
                  <a:cubicBezTo>
                    <a:pt x="120" y="0"/>
                    <a:pt x="92" y="9"/>
                    <a:pt x="74" y="28"/>
                  </a:cubicBezTo>
                  <a:cubicBezTo>
                    <a:pt x="1" y="64"/>
                    <a:pt x="1" y="64"/>
                    <a:pt x="74" y="101"/>
                  </a:cubicBezTo>
                  <a:cubicBezTo>
                    <a:pt x="92" y="137"/>
                    <a:pt x="120" y="156"/>
                    <a:pt x="152" y="156"/>
                  </a:cubicBezTo>
                  <a:cubicBezTo>
                    <a:pt x="184" y="156"/>
                    <a:pt x="221" y="137"/>
                    <a:pt x="257" y="101"/>
                  </a:cubicBezTo>
                  <a:cubicBezTo>
                    <a:pt x="294" y="64"/>
                    <a:pt x="294" y="28"/>
                    <a:pt x="257" y="28"/>
                  </a:cubicBezTo>
                  <a:cubicBezTo>
                    <a:pt x="221" y="9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4"/>
            <p:cNvSpPr/>
            <p:nvPr/>
          </p:nvSpPr>
          <p:spPr>
            <a:xfrm>
              <a:off x="2292184" y="2736696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1"/>
                  </a:moveTo>
                  <a:cubicBezTo>
                    <a:pt x="74" y="1"/>
                    <a:pt x="37" y="1"/>
                    <a:pt x="37" y="38"/>
                  </a:cubicBezTo>
                  <a:lnTo>
                    <a:pt x="1" y="38"/>
                  </a:lnTo>
                  <a:lnTo>
                    <a:pt x="1" y="74"/>
                  </a:lnTo>
                  <a:lnTo>
                    <a:pt x="1" y="111"/>
                  </a:lnTo>
                  <a:lnTo>
                    <a:pt x="147" y="111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4"/>
            <p:cNvSpPr/>
            <p:nvPr/>
          </p:nvSpPr>
          <p:spPr>
            <a:xfrm>
              <a:off x="2271593" y="2727871"/>
              <a:ext cx="21608" cy="10831"/>
            </a:xfrm>
            <a:custGeom>
              <a:avLst/>
              <a:gdLst/>
              <a:ahLst/>
              <a:cxnLst/>
              <a:rect l="l" t="t" r="r" b="b"/>
              <a:pathLst>
                <a:path w="808" h="405" extrusionOk="0">
                  <a:moveTo>
                    <a:pt x="257" y="1"/>
                  </a:moveTo>
                  <a:cubicBezTo>
                    <a:pt x="184" y="1"/>
                    <a:pt x="74" y="1"/>
                    <a:pt x="1" y="38"/>
                  </a:cubicBezTo>
                  <a:cubicBezTo>
                    <a:pt x="36" y="24"/>
                    <a:pt x="74" y="19"/>
                    <a:pt x="113" y="19"/>
                  </a:cubicBezTo>
                  <a:cubicBezTo>
                    <a:pt x="401" y="19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8"/>
                    <a:pt x="807" y="221"/>
                    <a:pt x="771" y="221"/>
                  </a:cubicBezTo>
                  <a:cubicBezTo>
                    <a:pt x="734" y="221"/>
                    <a:pt x="661" y="184"/>
                    <a:pt x="587" y="111"/>
                  </a:cubicBezTo>
                  <a:cubicBezTo>
                    <a:pt x="477" y="74"/>
                    <a:pt x="367" y="38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4"/>
            <p:cNvSpPr/>
            <p:nvPr/>
          </p:nvSpPr>
          <p:spPr>
            <a:xfrm>
              <a:off x="2292184" y="274945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4"/>
            <p:cNvSpPr/>
            <p:nvPr/>
          </p:nvSpPr>
          <p:spPr>
            <a:xfrm>
              <a:off x="2299057" y="2751404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3" y="1724"/>
                    <a:pt x="1063" y="1357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4"/>
            <p:cNvSpPr/>
            <p:nvPr/>
          </p:nvSpPr>
          <p:spPr>
            <a:xfrm>
              <a:off x="2237282" y="2723966"/>
              <a:ext cx="42173" cy="50008"/>
            </a:xfrm>
            <a:custGeom>
              <a:avLst/>
              <a:gdLst/>
              <a:ahLst/>
              <a:cxnLst/>
              <a:rect l="l" t="t" r="r" b="b"/>
              <a:pathLst>
                <a:path w="1577" h="1870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20" y="0"/>
                    <a:pt x="1320" y="0"/>
                    <a:pt x="1357" y="37"/>
                  </a:cubicBezTo>
                  <a:cubicBezTo>
                    <a:pt x="1320" y="37"/>
                    <a:pt x="111" y="697"/>
                    <a:pt x="111" y="697"/>
                  </a:cubicBezTo>
                  <a:cubicBezTo>
                    <a:pt x="111" y="697"/>
                    <a:pt x="1" y="1613"/>
                    <a:pt x="74" y="1760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7" y="1870"/>
                  </a:lnTo>
                  <a:lnTo>
                    <a:pt x="294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57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4"/>
            <p:cNvSpPr/>
            <p:nvPr/>
          </p:nvSpPr>
          <p:spPr>
            <a:xfrm>
              <a:off x="2243165" y="2726908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4" y="0"/>
                  </a:moveTo>
                  <a:lnTo>
                    <a:pt x="74" y="623"/>
                  </a:lnTo>
                  <a:cubicBezTo>
                    <a:pt x="74" y="623"/>
                    <a:pt x="1" y="1577"/>
                    <a:pt x="74" y="1723"/>
                  </a:cubicBezTo>
                  <a:cubicBezTo>
                    <a:pt x="74" y="1760"/>
                    <a:pt x="147" y="1760"/>
                    <a:pt x="147" y="1760"/>
                  </a:cubicBezTo>
                  <a:cubicBezTo>
                    <a:pt x="330" y="1723"/>
                    <a:pt x="1064" y="1320"/>
                    <a:pt x="1064" y="1283"/>
                  </a:cubicBezTo>
                  <a:cubicBezTo>
                    <a:pt x="1100" y="1283"/>
                    <a:pt x="1394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4"/>
            <p:cNvSpPr/>
            <p:nvPr/>
          </p:nvSpPr>
          <p:spPr>
            <a:xfrm>
              <a:off x="2235330" y="2684735"/>
              <a:ext cx="41183" cy="45141"/>
            </a:xfrm>
            <a:custGeom>
              <a:avLst/>
              <a:gdLst/>
              <a:ahLst/>
              <a:cxnLst/>
              <a:rect l="l" t="t" r="r" b="b"/>
              <a:pathLst>
                <a:path w="1540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8"/>
                    <a:pt x="1467" y="38"/>
                    <a:pt x="1467" y="38"/>
                  </a:cubicBezTo>
                  <a:cubicBezTo>
                    <a:pt x="1467" y="221"/>
                    <a:pt x="1393" y="661"/>
                    <a:pt x="1357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57" y="1504"/>
                    <a:pt x="0" y="1614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0" y="1687"/>
                  </a:lnTo>
                  <a:lnTo>
                    <a:pt x="880" y="1431"/>
                  </a:lnTo>
                  <a:lnTo>
                    <a:pt x="1247" y="1247"/>
                  </a:lnTo>
                  <a:lnTo>
                    <a:pt x="1393" y="1064"/>
                  </a:lnTo>
                  <a:lnTo>
                    <a:pt x="1540" y="404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4"/>
            <p:cNvSpPr/>
            <p:nvPr/>
          </p:nvSpPr>
          <p:spPr>
            <a:xfrm>
              <a:off x="2225515" y="2679841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77" y="1137"/>
                  </a:lnTo>
                  <a:lnTo>
                    <a:pt x="661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4"/>
            <p:cNvSpPr/>
            <p:nvPr/>
          </p:nvSpPr>
          <p:spPr>
            <a:xfrm>
              <a:off x="2232388" y="2681793"/>
              <a:ext cx="48056" cy="48083"/>
            </a:xfrm>
            <a:custGeom>
              <a:avLst/>
              <a:gdLst/>
              <a:ahLst/>
              <a:cxnLst/>
              <a:rect l="l" t="t" r="r" b="b"/>
              <a:pathLst>
                <a:path w="1797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0" y="1614"/>
                    <a:pt x="74" y="1761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94" y="1797"/>
                    <a:pt x="1100" y="1504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44"/>
                    <a:pt x="1797" y="111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4"/>
            <p:cNvSpPr/>
            <p:nvPr/>
          </p:nvSpPr>
          <p:spPr>
            <a:xfrm>
              <a:off x="2232388" y="2683772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0" y="1577"/>
                    <a:pt x="184" y="807"/>
                    <a:pt x="294" y="660"/>
                  </a:cubicBezTo>
                  <a:cubicBezTo>
                    <a:pt x="477" y="513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477" y="513"/>
                    <a:pt x="294" y="660"/>
                  </a:cubicBezTo>
                  <a:cubicBezTo>
                    <a:pt x="184" y="807"/>
                    <a:pt x="0" y="1577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4"/>
            <p:cNvSpPr/>
            <p:nvPr/>
          </p:nvSpPr>
          <p:spPr>
            <a:xfrm>
              <a:off x="2235330" y="2684735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21"/>
                  </a:moveTo>
                  <a:cubicBezTo>
                    <a:pt x="990" y="1321"/>
                    <a:pt x="1357" y="1174"/>
                    <a:pt x="1430" y="954"/>
                  </a:cubicBezTo>
                  <a:cubicBezTo>
                    <a:pt x="1540" y="697"/>
                    <a:pt x="1613" y="148"/>
                    <a:pt x="1577" y="1"/>
                  </a:cubicBezTo>
                  <a:lnTo>
                    <a:pt x="1577" y="1"/>
                  </a:lnTo>
                  <a:cubicBezTo>
                    <a:pt x="1577" y="148"/>
                    <a:pt x="1467" y="624"/>
                    <a:pt x="1430" y="917"/>
                  </a:cubicBezTo>
                  <a:cubicBezTo>
                    <a:pt x="1357" y="1137"/>
                    <a:pt x="990" y="1284"/>
                    <a:pt x="990" y="1321"/>
                  </a:cubicBezTo>
                  <a:cubicBezTo>
                    <a:pt x="917" y="1321"/>
                    <a:pt x="184" y="1614"/>
                    <a:pt x="0" y="1651"/>
                  </a:cubicBezTo>
                  <a:lnTo>
                    <a:pt x="0" y="1651"/>
                  </a:lnTo>
                  <a:cubicBezTo>
                    <a:pt x="184" y="1614"/>
                    <a:pt x="990" y="1321"/>
                    <a:pt x="990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4"/>
            <p:cNvSpPr/>
            <p:nvPr/>
          </p:nvSpPr>
          <p:spPr>
            <a:xfrm>
              <a:off x="2261805" y="2713189"/>
              <a:ext cx="17650" cy="15698"/>
            </a:xfrm>
            <a:custGeom>
              <a:avLst/>
              <a:gdLst/>
              <a:ahLst/>
              <a:cxnLst/>
              <a:rect l="l" t="t" r="r" b="b"/>
              <a:pathLst>
                <a:path w="660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47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4"/>
            <p:cNvSpPr/>
            <p:nvPr/>
          </p:nvSpPr>
          <p:spPr>
            <a:xfrm>
              <a:off x="2218669" y="2631812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0"/>
                    <a:pt x="2603" y="74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6" y="623"/>
                    <a:pt x="2346" y="1467"/>
                    <a:pt x="2090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23" y="3116"/>
                    <a:pt x="330" y="3483"/>
                    <a:pt x="73" y="3740"/>
                  </a:cubicBezTo>
                  <a:lnTo>
                    <a:pt x="73" y="3740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2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4"/>
            <p:cNvSpPr/>
            <p:nvPr/>
          </p:nvSpPr>
          <p:spPr>
            <a:xfrm>
              <a:off x="2274534" y="2664143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1"/>
                    <a:pt x="2677" y="38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8"/>
                    <a:pt x="2347" y="1467"/>
                    <a:pt x="2127" y="2237"/>
                  </a:cubicBezTo>
                  <a:cubicBezTo>
                    <a:pt x="1980" y="2641"/>
                    <a:pt x="1907" y="2970"/>
                    <a:pt x="1907" y="2970"/>
                  </a:cubicBezTo>
                  <a:cubicBezTo>
                    <a:pt x="1760" y="3117"/>
                    <a:pt x="331" y="3484"/>
                    <a:pt x="111" y="3704"/>
                  </a:cubicBezTo>
                  <a:lnTo>
                    <a:pt x="111" y="3704"/>
                  </a:lnTo>
                  <a:cubicBezTo>
                    <a:pt x="74" y="3740"/>
                    <a:pt x="1" y="3850"/>
                    <a:pt x="1" y="3924"/>
                  </a:cubicBezTo>
                  <a:cubicBezTo>
                    <a:pt x="1" y="4034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4"/>
                  </a:cubicBezTo>
                  <a:lnTo>
                    <a:pt x="257" y="4254"/>
                  </a:lnTo>
                  <a:cubicBezTo>
                    <a:pt x="257" y="4254"/>
                    <a:pt x="367" y="4070"/>
                    <a:pt x="734" y="3924"/>
                  </a:cubicBezTo>
                  <a:cubicBezTo>
                    <a:pt x="1174" y="3814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1"/>
                  </a:cubicBezTo>
                  <a:cubicBezTo>
                    <a:pt x="2750" y="1174"/>
                    <a:pt x="2823" y="148"/>
                    <a:pt x="2823" y="148"/>
                  </a:cubicBezTo>
                  <a:lnTo>
                    <a:pt x="2823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4"/>
            <p:cNvSpPr/>
            <p:nvPr/>
          </p:nvSpPr>
          <p:spPr>
            <a:xfrm>
              <a:off x="2324543" y="2666229"/>
              <a:ext cx="26502" cy="85202"/>
            </a:xfrm>
            <a:custGeom>
              <a:avLst/>
              <a:gdLst/>
              <a:ahLst/>
              <a:cxnLst/>
              <a:rect l="l" t="t" r="r" b="b"/>
              <a:pathLst>
                <a:path w="991" h="3186" extrusionOk="0">
                  <a:moveTo>
                    <a:pt x="921" y="0"/>
                  </a:moveTo>
                  <a:cubicBezTo>
                    <a:pt x="873" y="0"/>
                    <a:pt x="810" y="29"/>
                    <a:pt x="770" y="70"/>
                  </a:cubicBezTo>
                  <a:lnTo>
                    <a:pt x="624" y="180"/>
                  </a:lnTo>
                  <a:lnTo>
                    <a:pt x="624" y="326"/>
                  </a:lnTo>
                  <a:cubicBezTo>
                    <a:pt x="587" y="656"/>
                    <a:pt x="477" y="1463"/>
                    <a:pt x="257" y="2196"/>
                  </a:cubicBezTo>
                  <a:cubicBezTo>
                    <a:pt x="110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77" y="3002"/>
                  </a:lnTo>
                  <a:cubicBezTo>
                    <a:pt x="477" y="3002"/>
                    <a:pt x="514" y="2563"/>
                    <a:pt x="697" y="1903"/>
                  </a:cubicBezTo>
                  <a:cubicBezTo>
                    <a:pt x="880" y="1206"/>
                    <a:pt x="990" y="70"/>
                    <a:pt x="990" y="70"/>
                  </a:cubicBezTo>
                  <a:cubicBezTo>
                    <a:pt x="990" y="20"/>
                    <a:pt x="960" y="0"/>
                    <a:pt x="9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4"/>
            <p:cNvSpPr/>
            <p:nvPr/>
          </p:nvSpPr>
          <p:spPr>
            <a:xfrm>
              <a:off x="2274534" y="2743568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797" y="184"/>
                    <a:pt x="477" y="514"/>
                    <a:pt x="147" y="734"/>
                  </a:cubicBezTo>
                  <a:lnTo>
                    <a:pt x="111" y="770"/>
                  </a:lnTo>
                  <a:cubicBezTo>
                    <a:pt x="74" y="844"/>
                    <a:pt x="1" y="917"/>
                    <a:pt x="1" y="954"/>
                  </a:cubicBezTo>
                  <a:cubicBezTo>
                    <a:pt x="1" y="1059"/>
                    <a:pt x="68" y="1433"/>
                    <a:pt x="138" y="1433"/>
                  </a:cubicBezTo>
                  <a:cubicBezTo>
                    <a:pt x="141" y="1433"/>
                    <a:pt x="144" y="1432"/>
                    <a:pt x="147" y="1430"/>
                  </a:cubicBezTo>
                  <a:cubicBezTo>
                    <a:pt x="184" y="1430"/>
                    <a:pt x="1064" y="954"/>
                    <a:pt x="1357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4"/>
            <p:cNvSpPr/>
            <p:nvPr/>
          </p:nvSpPr>
          <p:spPr>
            <a:xfrm>
              <a:off x="2317670" y="2744558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331" y="0"/>
                  </a:moveTo>
                  <a:lnTo>
                    <a:pt x="1" y="550"/>
                  </a:lnTo>
                  <a:lnTo>
                    <a:pt x="1" y="623"/>
                  </a:lnTo>
                  <a:lnTo>
                    <a:pt x="661" y="220"/>
                  </a:lnTo>
                  <a:cubicBezTo>
                    <a:pt x="661" y="220"/>
                    <a:pt x="771" y="110"/>
                    <a:pt x="771" y="73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4"/>
            <p:cNvSpPr/>
            <p:nvPr/>
          </p:nvSpPr>
          <p:spPr>
            <a:xfrm>
              <a:off x="2291195" y="2717093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477" y="477"/>
                    <a:pt x="294" y="661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111" y="1760"/>
                  </a:lnTo>
                  <a:lnTo>
                    <a:pt x="111" y="1760"/>
                  </a:lnTo>
                  <a:lnTo>
                    <a:pt x="367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4"/>
            <p:cNvSpPr/>
            <p:nvPr/>
          </p:nvSpPr>
          <p:spPr>
            <a:xfrm>
              <a:off x="2297078" y="272003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34"/>
            <p:cNvSpPr/>
            <p:nvPr/>
          </p:nvSpPr>
          <p:spPr>
            <a:xfrm>
              <a:off x="2297078" y="272003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47" y="844"/>
                    <a:pt x="1" y="1614"/>
                    <a:pt x="74" y="1760"/>
                  </a:cubicBezTo>
                  <a:cubicBezTo>
                    <a:pt x="38" y="1760"/>
                    <a:pt x="74" y="1760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34"/>
            <p:cNvSpPr/>
            <p:nvPr/>
          </p:nvSpPr>
          <p:spPr>
            <a:xfrm>
              <a:off x="2287290" y="2771996"/>
              <a:ext cx="133365" cy="76510"/>
            </a:xfrm>
            <a:custGeom>
              <a:avLst/>
              <a:gdLst/>
              <a:ahLst/>
              <a:cxnLst/>
              <a:rect l="l" t="t" r="r" b="b"/>
              <a:pathLst>
                <a:path w="4987" h="2861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86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34"/>
            <p:cNvSpPr/>
            <p:nvPr/>
          </p:nvSpPr>
          <p:spPr>
            <a:xfrm>
              <a:off x="2351981" y="2773226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5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38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10"/>
                    <a:pt x="276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34"/>
            <p:cNvSpPr/>
            <p:nvPr/>
          </p:nvSpPr>
          <p:spPr>
            <a:xfrm>
              <a:off x="2352970" y="2774937"/>
              <a:ext cx="7862" cy="1979"/>
            </a:xfrm>
            <a:custGeom>
              <a:avLst/>
              <a:gdLst/>
              <a:ahLst/>
              <a:cxnLst/>
              <a:rect l="l" t="t" r="r" b="b"/>
              <a:pathLst>
                <a:path w="294" h="74" extrusionOk="0">
                  <a:moveTo>
                    <a:pt x="0" y="1"/>
                  </a:moveTo>
                  <a:lnTo>
                    <a:pt x="0" y="74"/>
                  </a:lnTo>
                  <a:lnTo>
                    <a:pt x="294" y="74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34"/>
            <p:cNvSpPr/>
            <p:nvPr/>
          </p:nvSpPr>
          <p:spPr>
            <a:xfrm>
              <a:off x="2351981" y="2773226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235" y="0"/>
                  </a:moveTo>
                  <a:cubicBezTo>
                    <a:pt x="193" y="0"/>
                    <a:pt x="147" y="10"/>
                    <a:pt x="111" y="28"/>
                  </a:cubicBezTo>
                  <a:cubicBezTo>
                    <a:pt x="1" y="65"/>
                    <a:pt x="1" y="138"/>
                    <a:pt x="111" y="175"/>
                  </a:cubicBezTo>
                  <a:cubicBezTo>
                    <a:pt x="129" y="193"/>
                    <a:pt x="157" y="202"/>
                    <a:pt x="193" y="202"/>
                  </a:cubicBezTo>
                  <a:cubicBezTo>
                    <a:pt x="230" y="202"/>
                    <a:pt x="276" y="193"/>
                    <a:pt x="331" y="175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312" y="10"/>
                    <a:pt x="276" y="0"/>
                    <a:pt x="23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34"/>
            <p:cNvSpPr/>
            <p:nvPr/>
          </p:nvSpPr>
          <p:spPr>
            <a:xfrm>
              <a:off x="2352970" y="2772985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74" y="0"/>
                    <a:pt x="0" y="74"/>
                    <a:pt x="0" y="74"/>
                  </a:cubicBezTo>
                  <a:cubicBezTo>
                    <a:pt x="0" y="74"/>
                    <a:pt x="131" y="122"/>
                    <a:pt x="229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34"/>
            <p:cNvSpPr/>
            <p:nvPr/>
          </p:nvSpPr>
          <p:spPr>
            <a:xfrm>
              <a:off x="2352970" y="2773226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0"/>
                  </a:moveTo>
                  <a:cubicBezTo>
                    <a:pt x="120" y="0"/>
                    <a:pt x="92" y="10"/>
                    <a:pt x="74" y="28"/>
                  </a:cubicBezTo>
                  <a:cubicBezTo>
                    <a:pt x="0" y="101"/>
                    <a:pt x="0" y="101"/>
                    <a:pt x="74" y="138"/>
                  </a:cubicBezTo>
                  <a:cubicBezTo>
                    <a:pt x="92" y="156"/>
                    <a:pt x="120" y="165"/>
                    <a:pt x="152" y="165"/>
                  </a:cubicBezTo>
                  <a:cubicBezTo>
                    <a:pt x="184" y="165"/>
                    <a:pt x="220" y="156"/>
                    <a:pt x="257" y="138"/>
                  </a:cubicBezTo>
                  <a:cubicBezTo>
                    <a:pt x="294" y="65"/>
                    <a:pt x="294" y="28"/>
                    <a:pt x="257" y="28"/>
                  </a:cubicBezTo>
                  <a:cubicBezTo>
                    <a:pt x="220" y="10"/>
                    <a:pt x="184" y="0"/>
                    <a:pt x="15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34"/>
            <p:cNvSpPr/>
            <p:nvPr/>
          </p:nvSpPr>
          <p:spPr>
            <a:xfrm>
              <a:off x="2355912" y="2772985"/>
              <a:ext cx="3958" cy="3931"/>
            </a:xfrm>
            <a:custGeom>
              <a:avLst/>
              <a:gdLst/>
              <a:ahLst/>
              <a:cxnLst/>
              <a:rect l="l" t="t" r="r" b="b"/>
              <a:pathLst>
                <a:path w="148" h="147" extrusionOk="0">
                  <a:moveTo>
                    <a:pt x="147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34"/>
            <p:cNvSpPr/>
            <p:nvPr/>
          </p:nvSpPr>
          <p:spPr>
            <a:xfrm>
              <a:off x="2335320" y="2764160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27" y="30"/>
                    <a:pt x="55" y="27"/>
                    <a:pt x="85" y="27"/>
                  </a:cubicBezTo>
                  <a:cubicBezTo>
                    <a:pt x="377" y="27"/>
                    <a:pt x="770" y="330"/>
                    <a:pt x="770" y="330"/>
                  </a:cubicBezTo>
                  <a:lnTo>
                    <a:pt x="807" y="404"/>
                  </a:lnTo>
                  <a:lnTo>
                    <a:pt x="807" y="330"/>
                  </a:lnTo>
                  <a:cubicBezTo>
                    <a:pt x="807" y="294"/>
                    <a:pt x="807" y="220"/>
                    <a:pt x="770" y="220"/>
                  </a:cubicBezTo>
                  <a:cubicBezTo>
                    <a:pt x="734" y="220"/>
                    <a:pt x="660" y="184"/>
                    <a:pt x="587" y="147"/>
                  </a:cubicBezTo>
                  <a:cubicBezTo>
                    <a:pt x="477" y="110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34"/>
            <p:cNvSpPr/>
            <p:nvPr/>
          </p:nvSpPr>
          <p:spPr>
            <a:xfrm>
              <a:off x="2355912" y="278670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34"/>
            <p:cNvSpPr/>
            <p:nvPr/>
          </p:nvSpPr>
          <p:spPr>
            <a:xfrm>
              <a:off x="2362784" y="278769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57"/>
                    <a:pt x="1063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34"/>
            <p:cNvSpPr/>
            <p:nvPr/>
          </p:nvSpPr>
          <p:spPr>
            <a:xfrm>
              <a:off x="2299057" y="276121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3" y="0"/>
                  </a:moveTo>
                  <a:lnTo>
                    <a:pt x="1393" y="0"/>
                  </a:lnTo>
                  <a:lnTo>
                    <a:pt x="1393" y="0"/>
                  </a:lnTo>
                  <a:cubicBezTo>
                    <a:pt x="1357" y="0"/>
                    <a:pt x="147" y="624"/>
                    <a:pt x="147" y="624"/>
                  </a:cubicBezTo>
                  <a:cubicBezTo>
                    <a:pt x="147" y="624"/>
                    <a:pt x="0" y="1540"/>
                    <a:pt x="110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0" y="1650"/>
                  </a:lnTo>
                  <a:lnTo>
                    <a:pt x="440" y="1027"/>
                  </a:lnTo>
                  <a:lnTo>
                    <a:pt x="440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34"/>
            <p:cNvSpPr/>
            <p:nvPr/>
          </p:nvSpPr>
          <p:spPr>
            <a:xfrm>
              <a:off x="2306893" y="2763171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0" y="1614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1064" y="1320"/>
                    <a:pt x="1064" y="1284"/>
                  </a:cubicBezTo>
                  <a:cubicBezTo>
                    <a:pt x="1100" y="1284"/>
                    <a:pt x="1430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34"/>
            <p:cNvSpPr/>
            <p:nvPr/>
          </p:nvSpPr>
          <p:spPr>
            <a:xfrm>
              <a:off x="2299057" y="2721987"/>
              <a:ext cx="41183" cy="45141"/>
            </a:xfrm>
            <a:custGeom>
              <a:avLst/>
              <a:gdLst/>
              <a:ahLst/>
              <a:cxnLst/>
              <a:rect l="l" t="t" r="r" b="b"/>
              <a:pathLst>
                <a:path w="1540" h="1688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38"/>
                    <a:pt x="1467" y="38"/>
                    <a:pt x="1467" y="38"/>
                  </a:cubicBezTo>
                  <a:cubicBezTo>
                    <a:pt x="1467" y="221"/>
                    <a:pt x="1393" y="624"/>
                    <a:pt x="1357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577"/>
                  </a:cubicBezTo>
                  <a:lnTo>
                    <a:pt x="0" y="1651"/>
                  </a:lnTo>
                  <a:lnTo>
                    <a:pt x="0" y="1651"/>
                  </a:lnTo>
                  <a:lnTo>
                    <a:pt x="0" y="1687"/>
                  </a:lnTo>
                  <a:lnTo>
                    <a:pt x="880" y="1394"/>
                  </a:lnTo>
                  <a:lnTo>
                    <a:pt x="1247" y="1211"/>
                  </a:lnTo>
                  <a:lnTo>
                    <a:pt x="1393" y="1027"/>
                  </a:lnTo>
                  <a:lnTo>
                    <a:pt x="1540" y="404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34"/>
            <p:cNvSpPr/>
            <p:nvPr/>
          </p:nvSpPr>
          <p:spPr>
            <a:xfrm>
              <a:off x="2289243" y="2717093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724" y="1"/>
                    <a:pt x="514" y="477"/>
                    <a:pt x="331" y="661"/>
                  </a:cubicBezTo>
                  <a:cubicBezTo>
                    <a:pt x="184" y="807"/>
                    <a:pt x="1" y="1577"/>
                    <a:pt x="111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34"/>
            <p:cNvSpPr/>
            <p:nvPr/>
          </p:nvSpPr>
          <p:spPr>
            <a:xfrm>
              <a:off x="2296115" y="271904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3" y="698"/>
                  </a:cubicBezTo>
                  <a:cubicBezTo>
                    <a:pt x="183" y="807"/>
                    <a:pt x="0" y="1614"/>
                    <a:pt x="74" y="1724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97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07"/>
                    <a:pt x="1833" y="74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34"/>
            <p:cNvSpPr/>
            <p:nvPr/>
          </p:nvSpPr>
          <p:spPr>
            <a:xfrm>
              <a:off x="2296115" y="2720035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0" y="1614"/>
                    <a:pt x="183" y="844"/>
                    <a:pt x="293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3" y="697"/>
                  </a:cubicBezTo>
                  <a:cubicBezTo>
                    <a:pt x="183" y="807"/>
                    <a:pt x="0" y="1577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34"/>
            <p:cNvSpPr/>
            <p:nvPr/>
          </p:nvSpPr>
          <p:spPr>
            <a:xfrm>
              <a:off x="2299057" y="2720035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90" y="1357"/>
                  </a:moveTo>
                  <a:cubicBezTo>
                    <a:pt x="990" y="1357"/>
                    <a:pt x="1357" y="1210"/>
                    <a:pt x="1430" y="990"/>
                  </a:cubicBezTo>
                  <a:cubicBezTo>
                    <a:pt x="1540" y="697"/>
                    <a:pt x="1613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61"/>
                    <a:pt x="1430" y="917"/>
                  </a:cubicBezTo>
                  <a:cubicBezTo>
                    <a:pt x="1357" y="1210"/>
                    <a:pt x="990" y="1357"/>
                    <a:pt x="990" y="1357"/>
                  </a:cubicBezTo>
                  <a:cubicBezTo>
                    <a:pt x="917" y="1357"/>
                    <a:pt x="183" y="1614"/>
                    <a:pt x="0" y="1650"/>
                  </a:cubicBezTo>
                  <a:lnTo>
                    <a:pt x="0" y="1650"/>
                  </a:lnTo>
                  <a:cubicBezTo>
                    <a:pt x="183" y="1650"/>
                    <a:pt x="990" y="1394"/>
                    <a:pt x="990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34"/>
            <p:cNvSpPr/>
            <p:nvPr/>
          </p:nvSpPr>
          <p:spPr>
            <a:xfrm>
              <a:off x="2323553" y="2748462"/>
              <a:ext cx="18666" cy="15725"/>
            </a:xfrm>
            <a:custGeom>
              <a:avLst/>
              <a:gdLst/>
              <a:ahLst/>
              <a:cxnLst/>
              <a:rect l="l" t="t" r="r" b="b"/>
              <a:pathLst>
                <a:path w="69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697" y="147"/>
                    <a:pt x="697" y="74"/>
                  </a:cubicBezTo>
                  <a:cubicBezTo>
                    <a:pt x="697" y="37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34"/>
            <p:cNvSpPr/>
            <p:nvPr/>
          </p:nvSpPr>
          <p:spPr>
            <a:xfrm>
              <a:off x="2282370" y="2669064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787" y="37"/>
                  </a:moveTo>
                  <a:cubicBezTo>
                    <a:pt x="2787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74"/>
                  </a:cubicBezTo>
                  <a:lnTo>
                    <a:pt x="2421" y="220"/>
                  </a:lnTo>
                  <a:lnTo>
                    <a:pt x="2421" y="220"/>
                  </a:lnTo>
                  <a:lnTo>
                    <a:pt x="2421" y="220"/>
                  </a:lnTo>
                  <a:lnTo>
                    <a:pt x="2421" y="330"/>
                  </a:lnTo>
                  <a:cubicBezTo>
                    <a:pt x="2347" y="587"/>
                    <a:pt x="2347" y="1467"/>
                    <a:pt x="2091" y="2237"/>
                  </a:cubicBezTo>
                  <a:cubicBezTo>
                    <a:pt x="1981" y="2640"/>
                    <a:pt x="1871" y="2970"/>
                    <a:pt x="1871" y="2970"/>
                  </a:cubicBezTo>
                  <a:cubicBezTo>
                    <a:pt x="1724" y="3116"/>
                    <a:pt x="331" y="3483"/>
                    <a:pt x="74" y="3703"/>
                  </a:cubicBezTo>
                  <a:lnTo>
                    <a:pt x="74" y="3703"/>
                  </a:lnTo>
                  <a:cubicBezTo>
                    <a:pt x="38" y="3740"/>
                    <a:pt x="1" y="3850"/>
                    <a:pt x="1" y="3923"/>
                  </a:cubicBezTo>
                  <a:cubicBezTo>
                    <a:pt x="1" y="3996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64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4" y="4216"/>
                  </a:lnTo>
                  <a:lnTo>
                    <a:pt x="4913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34"/>
            <p:cNvSpPr/>
            <p:nvPr/>
          </p:nvSpPr>
          <p:spPr>
            <a:xfrm>
              <a:off x="2338262" y="2700433"/>
              <a:ext cx="75521" cy="119619"/>
            </a:xfrm>
            <a:custGeom>
              <a:avLst/>
              <a:gdLst/>
              <a:ahLst/>
              <a:cxnLst/>
              <a:rect l="l" t="t" r="r" b="b"/>
              <a:pathLst>
                <a:path w="2824" h="4473" extrusionOk="0">
                  <a:moveTo>
                    <a:pt x="2823" y="110"/>
                  </a:moveTo>
                  <a:cubicBezTo>
                    <a:pt x="2823" y="0"/>
                    <a:pt x="2677" y="37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127" y="2273"/>
                  </a:cubicBezTo>
                  <a:cubicBezTo>
                    <a:pt x="1980" y="2677"/>
                    <a:pt x="1907" y="3007"/>
                    <a:pt x="1907" y="3007"/>
                  </a:cubicBezTo>
                  <a:cubicBezTo>
                    <a:pt x="1760" y="3117"/>
                    <a:pt x="331" y="3483"/>
                    <a:pt x="111" y="3740"/>
                  </a:cubicBezTo>
                  <a:lnTo>
                    <a:pt x="111" y="3740"/>
                  </a:lnTo>
                  <a:cubicBezTo>
                    <a:pt x="74" y="3776"/>
                    <a:pt x="1" y="3850"/>
                    <a:pt x="1" y="3960"/>
                  </a:cubicBezTo>
                  <a:cubicBezTo>
                    <a:pt x="1" y="4033"/>
                    <a:pt x="74" y="4473"/>
                    <a:pt x="147" y="4400"/>
                  </a:cubicBezTo>
                  <a:cubicBezTo>
                    <a:pt x="184" y="4400"/>
                    <a:pt x="184" y="4326"/>
                    <a:pt x="257" y="4290"/>
                  </a:cubicBezTo>
                  <a:lnTo>
                    <a:pt x="257" y="4290"/>
                  </a:lnTo>
                  <a:cubicBezTo>
                    <a:pt x="257" y="4290"/>
                    <a:pt x="367" y="4106"/>
                    <a:pt x="734" y="3960"/>
                  </a:cubicBezTo>
                  <a:cubicBezTo>
                    <a:pt x="1174" y="3813"/>
                    <a:pt x="1577" y="3483"/>
                    <a:pt x="1577" y="3483"/>
                  </a:cubicBezTo>
                  <a:lnTo>
                    <a:pt x="1577" y="3556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7"/>
                  </a:cubicBezTo>
                  <a:cubicBezTo>
                    <a:pt x="2347" y="3007"/>
                    <a:pt x="2383" y="2567"/>
                    <a:pt x="2567" y="1907"/>
                  </a:cubicBezTo>
                  <a:cubicBezTo>
                    <a:pt x="2750" y="1210"/>
                    <a:pt x="2823" y="147"/>
                    <a:pt x="2823" y="147"/>
                  </a:cubicBezTo>
                  <a:lnTo>
                    <a:pt x="282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34"/>
            <p:cNvSpPr/>
            <p:nvPr/>
          </p:nvSpPr>
          <p:spPr>
            <a:xfrm>
              <a:off x="2387281" y="2703214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6" y="1"/>
                  </a:moveTo>
                  <a:cubicBezTo>
                    <a:pt x="873" y="1"/>
                    <a:pt x="797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30"/>
                    <a:pt x="477" y="1473"/>
                    <a:pt x="221" y="2206"/>
                  </a:cubicBezTo>
                  <a:cubicBezTo>
                    <a:pt x="111" y="2609"/>
                    <a:pt x="1" y="2939"/>
                    <a:pt x="1" y="2939"/>
                  </a:cubicBezTo>
                  <a:lnTo>
                    <a:pt x="331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917" y="1180"/>
                    <a:pt x="990" y="43"/>
                    <a:pt x="990" y="43"/>
                  </a:cubicBezTo>
                  <a:cubicBezTo>
                    <a:pt x="990" y="12"/>
                    <a:pt x="964" y="1"/>
                    <a:pt x="92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34"/>
            <p:cNvSpPr/>
            <p:nvPr/>
          </p:nvSpPr>
          <p:spPr>
            <a:xfrm>
              <a:off x="2338262" y="2780821"/>
              <a:ext cx="50998" cy="37493"/>
            </a:xfrm>
            <a:custGeom>
              <a:avLst/>
              <a:gdLst/>
              <a:ahLst/>
              <a:cxnLst/>
              <a:rect l="l" t="t" r="r" b="b"/>
              <a:pathLst>
                <a:path w="1907" h="1402" extrusionOk="0">
                  <a:moveTo>
                    <a:pt x="1907" y="1"/>
                  </a:moveTo>
                  <a:cubicBezTo>
                    <a:pt x="1760" y="184"/>
                    <a:pt x="477" y="477"/>
                    <a:pt x="147" y="697"/>
                  </a:cubicBezTo>
                  <a:lnTo>
                    <a:pt x="111" y="770"/>
                  </a:lnTo>
                  <a:cubicBezTo>
                    <a:pt x="74" y="807"/>
                    <a:pt x="1" y="917"/>
                    <a:pt x="1" y="954"/>
                  </a:cubicBezTo>
                  <a:cubicBezTo>
                    <a:pt x="1" y="1021"/>
                    <a:pt x="63" y="1402"/>
                    <a:pt x="130" y="1402"/>
                  </a:cubicBezTo>
                  <a:cubicBezTo>
                    <a:pt x="136" y="1402"/>
                    <a:pt x="142" y="1399"/>
                    <a:pt x="147" y="1394"/>
                  </a:cubicBezTo>
                  <a:cubicBezTo>
                    <a:pt x="184" y="1394"/>
                    <a:pt x="1064" y="954"/>
                    <a:pt x="1357" y="770"/>
                  </a:cubicBezTo>
                  <a:cubicBezTo>
                    <a:pt x="1760" y="624"/>
                    <a:pt x="1577" y="550"/>
                    <a:pt x="1577" y="550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34"/>
            <p:cNvSpPr/>
            <p:nvPr/>
          </p:nvSpPr>
          <p:spPr>
            <a:xfrm>
              <a:off x="2380408" y="2781810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34"/>
            <p:cNvSpPr/>
            <p:nvPr/>
          </p:nvSpPr>
          <p:spPr>
            <a:xfrm>
              <a:off x="2354922" y="2753383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513"/>
                    <a:pt x="294" y="697"/>
                  </a:cubicBezTo>
                  <a:cubicBezTo>
                    <a:pt x="184" y="843"/>
                    <a:pt x="1" y="1613"/>
                    <a:pt x="74" y="1760"/>
                  </a:cubicBezTo>
                  <a:lnTo>
                    <a:pt x="111" y="1796"/>
                  </a:lnTo>
                  <a:lnTo>
                    <a:pt x="111" y="1796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1" y="1137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34"/>
            <p:cNvSpPr/>
            <p:nvPr/>
          </p:nvSpPr>
          <p:spPr>
            <a:xfrm>
              <a:off x="2360806" y="275533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97"/>
                    <a:pt x="1064" y="1503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0" y="844"/>
                    <a:pt x="1834" y="110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34"/>
            <p:cNvSpPr/>
            <p:nvPr/>
          </p:nvSpPr>
          <p:spPr>
            <a:xfrm>
              <a:off x="2359843" y="2757287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3" y="1724"/>
                  </a:moveTo>
                  <a:cubicBezTo>
                    <a:pt x="0" y="1577"/>
                    <a:pt x="183" y="807"/>
                    <a:pt x="293" y="661"/>
                  </a:cubicBezTo>
                  <a:cubicBezTo>
                    <a:pt x="477" y="514"/>
                    <a:pt x="1686" y="1"/>
                    <a:pt x="1686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6" y="1"/>
                  </a:lnTo>
                  <a:cubicBezTo>
                    <a:pt x="1686" y="1"/>
                    <a:pt x="477" y="514"/>
                    <a:pt x="293" y="661"/>
                  </a:cubicBezTo>
                  <a:cubicBezTo>
                    <a:pt x="183" y="807"/>
                    <a:pt x="0" y="1577"/>
                    <a:pt x="73" y="1724"/>
                  </a:cubicBezTo>
                  <a:lnTo>
                    <a:pt x="73" y="1724"/>
                  </a:lnTo>
                  <a:cubicBezTo>
                    <a:pt x="110" y="1724"/>
                    <a:pt x="73" y="1724"/>
                    <a:pt x="73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34"/>
            <p:cNvSpPr/>
            <p:nvPr/>
          </p:nvSpPr>
          <p:spPr>
            <a:xfrm>
              <a:off x="2423570" y="2850431"/>
              <a:ext cx="133338" cy="77473"/>
            </a:xfrm>
            <a:custGeom>
              <a:avLst/>
              <a:gdLst/>
              <a:ahLst/>
              <a:cxnLst/>
              <a:rect l="l" t="t" r="r" b="b"/>
              <a:pathLst>
                <a:path w="4986" h="2897" extrusionOk="0">
                  <a:moveTo>
                    <a:pt x="2603" y="0"/>
                  </a:moveTo>
                  <a:lnTo>
                    <a:pt x="0" y="1504"/>
                  </a:lnTo>
                  <a:lnTo>
                    <a:pt x="2383" y="2897"/>
                  </a:lnTo>
                  <a:lnTo>
                    <a:pt x="4986" y="135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34"/>
            <p:cNvSpPr/>
            <p:nvPr/>
          </p:nvSpPr>
          <p:spPr>
            <a:xfrm>
              <a:off x="2488260" y="2851662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6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34"/>
            <p:cNvSpPr/>
            <p:nvPr/>
          </p:nvSpPr>
          <p:spPr>
            <a:xfrm>
              <a:off x="2489250" y="2854363"/>
              <a:ext cx="7862" cy="989"/>
            </a:xfrm>
            <a:custGeom>
              <a:avLst/>
              <a:gdLst/>
              <a:ahLst/>
              <a:cxnLst/>
              <a:rect l="l" t="t" r="r" b="b"/>
              <a:pathLst>
                <a:path w="294" h="37" extrusionOk="0">
                  <a:moveTo>
                    <a:pt x="0" y="0"/>
                  </a:moveTo>
                  <a:lnTo>
                    <a:pt x="0" y="37"/>
                  </a:lnTo>
                  <a:lnTo>
                    <a:pt x="294" y="37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34"/>
            <p:cNvSpPr/>
            <p:nvPr/>
          </p:nvSpPr>
          <p:spPr>
            <a:xfrm>
              <a:off x="2488260" y="2851662"/>
              <a:ext cx="9841" cy="5402"/>
            </a:xfrm>
            <a:custGeom>
              <a:avLst/>
              <a:gdLst/>
              <a:ahLst/>
              <a:cxnLst/>
              <a:rect l="l" t="t" r="r" b="b"/>
              <a:pathLst>
                <a:path w="368" h="202" extrusionOk="0">
                  <a:moveTo>
                    <a:pt x="216" y="0"/>
                  </a:moveTo>
                  <a:cubicBezTo>
                    <a:pt x="175" y="0"/>
                    <a:pt x="129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111" y="193"/>
                    <a:pt x="147" y="202"/>
                    <a:pt x="188" y="202"/>
                  </a:cubicBezTo>
                  <a:cubicBezTo>
                    <a:pt x="230" y="202"/>
                    <a:pt x="276" y="193"/>
                    <a:pt x="331" y="174"/>
                  </a:cubicBezTo>
                  <a:cubicBezTo>
                    <a:pt x="367" y="138"/>
                    <a:pt x="367" y="101"/>
                    <a:pt x="331" y="28"/>
                  </a:cubicBezTo>
                  <a:cubicBezTo>
                    <a:pt x="294" y="9"/>
                    <a:pt x="257" y="0"/>
                    <a:pt x="21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34"/>
            <p:cNvSpPr/>
            <p:nvPr/>
          </p:nvSpPr>
          <p:spPr>
            <a:xfrm>
              <a:off x="2489250" y="2851421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31" y="143"/>
                    <a:pt x="228" y="143"/>
                  </a:cubicBezTo>
                  <a:cubicBezTo>
                    <a:pt x="277" y="143"/>
                    <a:pt x="318" y="135"/>
                    <a:pt x="330" y="110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34"/>
            <p:cNvSpPr/>
            <p:nvPr/>
          </p:nvSpPr>
          <p:spPr>
            <a:xfrm>
              <a:off x="2489250" y="2851662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42" y="0"/>
                  </a:moveTo>
                  <a:cubicBezTo>
                    <a:pt x="110" y="0"/>
                    <a:pt x="74" y="9"/>
                    <a:pt x="37" y="28"/>
                  </a:cubicBezTo>
                  <a:cubicBezTo>
                    <a:pt x="0" y="101"/>
                    <a:pt x="0" y="101"/>
                    <a:pt x="37" y="138"/>
                  </a:cubicBezTo>
                  <a:cubicBezTo>
                    <a:pt x="74" y="156"/>
                    <a:pt x="110" y="165"/>
                    <a:pt x="142" y="165"/>
                  </a:cubicBezTo>
                  <a:cubicBezTo>
                    <a:pt x="174" y="165"/>
                    <a:pt x="202" y="156"/>
                    <a:pt x="220" y="138"/>
                  </a:cubicBezTo>
                  <a:cubicBezTo>
                    <a:pt x="294" y="101"/>
                    <a:pt x="294" y="28"/>
                    <a:pt x="220" y="28"/>
                  </a:cubicBezTo>
                  <a:cubicBezTo>
                    <a:pt x="202" y="9"/>
                    <a:pt x="174" y="0"/>
                    <a:pt x="14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34"/>
            <p:cNvSpPr/>
            <p:nvPr/>
          </p:nvSpPr>
          <p:spPr>
            <a:xfrm>
              <a:off x="2492191" y="2851421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0" y="0"/>
                  </a:moveTo>
                  <a:cubicBezTo>
                    <a:pt x="74" y="0"/>
                    <a:pt x="37" y="0"/>
                    <a:pt x="37" y="37"/>
                  </a:cubicBezTo>
                  <a:lnTo>
                    <a:pt x="0" y="37"/>
                  </a:lnTo>
                  <a:lnTo>
                    <a:pt x="0" y="110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11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34"/>
            <p:cNvSpPr/>
            <p:nvPr/>
          </p:nvSpPr>
          <p:spPr>
            <a:xfrm>
              <a:off x="2470610" y="2842596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3"/>
                  </a:cubicBezTo>
                  <a:cubicBezTo>
                    <a:pt x="44" y="59"/>
                    <a:pt x="89" y="53"/>
                    <a:pt x="136" y="53"/>
                  </a:cubicBezTo>
                  <a:cubicBezTo>
                    <a:pt x="447" y="53"/>
                    <a:pt x="807" y="330"/>
                    <a:pt x="807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3"/>
                    <a:pt x="844" y="220"/>
                    <a:pt x="807" y="220"/>
                  </a:cubicBezTo>
                  <a:cubicBezTo>
                    <a:pt x="734" y="220"/>
                    <a:pt x="697" y="183"/>
                    <a:pt x="624" y="147"/>
                  </a:cubicBezTo>
                  <a:cubicBezTo>
                    <a:pt x="514" y="110"/>
                    <a:pt x="367" y="73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34"/>
            <p:cNvSpPr/>
            <p:nvPr/>
          </p:nvSpPr>
          <p:spPr>
            <a:xfrm>
              <a:off x="2492191" y="2865140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3" y="1063"/>
                  </a:lnTo>
                  <a:lnTo>
                    <a:pt x="403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34"/>
            <p:cNvSpPr/>
            <p:nvPr/>
          </p:nvSpPr>
          <p:spPr>
            <a:xfrm>
              <a:off x="2499038" y="2866129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23"/>
                  </a:cubicBezTo>
                  <a:cubicBezTo>
                    <a:pt x="111" y="1796"/>
                    <a:pt x="147" y="1796"/>
                    <a:pt x="147" y="1796"/>
                  </a:cubicBezTo>
                  <a:cubicBezTo>
                    <a:pt x="294" y="1760"/>
                    <a:pt x="1064" y="1393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34"/>
            <p:cNvSpPr/>
            <p:nvPr/>
          </p:nvSpPr>
          <p:spPr>
            <a:xfrm>
              <a:off x="2436300" y="2839654"/>
              <a:ext cx="43162" cy="50008"/>
            </a:xfrm>
            <a:custGeom>
              <a:avLst/>
              <a:gdLst/>
              <a:ahLst/>
              <a:cxnLst/>
              <a:rect l="l" t="t" r="r" b="b"/>
              <a:pathLst>
                <a:path w="1614" h="1870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57" y="0"/>
                    <a:pt x="1357" y="0"/>
                    <a:pt x="1394" y="37"/>
                  </a:cubicBezTo>
                  <a:cubicBezTo>
                    <a:pt x="1357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41" y="1100"/>
                  </a:lnTo>
                  <a:lnTo>
                    <a:pt x="441" y="770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34"/>
            <p:cNvSpPr/>
            <p:nvPr/>
          </p:nvSpPr>
          <p:spPr>
            <a:xfrm>
              <a:off x="2443172" y="2841606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1"/>
                  </a:moveTo>
                  <a:lnTo>
                    <a:pt x="74" y="660"/>
                  </a:lnTo>
                  <a:cubicBezTo>
                    <a:pt x="74" y="660"/>
                    <a:pt x="0" y="1614"/>
                    <a:pt x="74" y="1724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320"/>
                    <a:pt x="1027" y="1284"/>
                  </a:cubicBezTo>
                  <a:cubicBezTo>
                    <a:pt x="1100" y="1284"/>
                    <a:pt x="1393" y="110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34"/>
            <p:cNvSpPr/>
            <p:nvPr/>
          </p:nvSpPr>
          <p:spPr>
            <a:xfrm>
              <a:off x="2435310" y="2799460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3"/>
                    <a:pt x="1467" y="73"/>
                    <a:pt x="1467" y="73"/>
                  </a:cubicBezTo>
                  <a:cubicBezTo>
                    <a:pt x="1467" y="257"/>
                    <a:pt x="1394" y="660"/>
                    <a:pt x="1321" y="917"/>
                  </a:cubicBezTo>
                  <a:cubicBezTo>
                    <a:pt x="1284" y="1173"/>
                    <a:pt x="917" y="1320"/>
                    <a:pt x="881" y="1320"/>
                  </a:cubicBezTo>
                  <a:cubicBezTo>
                    <a:pt x="881" y="1320"/>
                    <a:pt x="221" y="1540"/>
                    <a:pt x="1" y="1613"/>
                  </a:cubicBezTo>
                  <a:lnTo>
                    <a:pt x="1" y="1686"/>
                  </a:lnTo>
                  <a:lnTo>
                    <a:pt x="1" y="1686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04" y="440"/>
                  </a:lnTo>
                  <a:lnTo>
                    <a:pt x="1504" y="3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34"/>
            <p:cNvSpPr/>
            <p:nvPr/>
          </p:nvSpPr>
          <p:spPr>
            <a:xfrm>
              <a:off x="2425522" y="2795529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4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34"/>
            <p:cNvSpPr/>
            <p:nvPr/>
          </p:nvSpPr>
          <p:spPr>
            <a:xfrm>
              <a:off x="2431406" y="279748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3" y="1"/>
                  </a:move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97"/>
                    <a:pt x="1100" y="1467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34"/>
            <p:cNvSpPr/>
            <p:nvPr/>
          </p:nvSpPr>
          <p:spPr>
            <a:xfrm>
              <a:off x="2431406" y="2798471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34"/>
            <p:cNvSpPr/>
            <p:nvPr/>
          </p:nvSpPr>
          <p:spPr>
            <a:xfrm>
              <a:off x="2435310" y="2799460"/>
              <a:ext cx="43162" cy="45115"/>
            </a:xfrm>
            <a:custGeom>
              <a:avLst/>
              <a:gdLst/>
              <a:ahLst/>
              <a:cxnLst/>
              <a:rect l="l" t="t" r="r" b="b"/>
              <a:pathLst>
                <a:path w="1614" h="1687" extrusionOk="0">
                  <a:moveTo>
                    <a:pt x="954" y="1357"/>
                  </a:moveTo>
                  <a:cubicBezTo>
                    <a:pt x="954" y="1357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21" y="1173"/>
                    <a:pt x="954" y="1320"/>
                    <a:pt x="954" y="1357"/>
                  </a:cubicBezTo>
                  <a:cubicBezTo>
                    <a:pt x="917" y="1357"/>
                    <a:pt x="184" y="1613"/>
                    <a:pt x="1" y="1686"/>
                  </a:cubicBezTo>
                  <a:lnTo>
                    <a:pt x="1" y="1686"/>
                  </a:lnTo>
                  <a:cubicBezTo>
                    <a:pt x="184" y="1613"/>
                    <a:pt x="954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34"/>
            <p:cNvSpPr/>
            <p:nvPr/>
          </p:nvSpPr>
          <p:spPr>
            <a:xfrm>
              <a:off x="2459833" y="2827888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34"/>
            <p:cNvSpPr/>
            <p:nvPr/>
          </p:nvSpPr>
          <p:spPr>
            <a:xfrm>
              <a:off x="2418650" y="2747500"/>
              <a:ext cx="130423" cy="149036"/>
            </a:xfrm>
            <a:custGeom>
              <a:avLst/>
              <a:gdLst/>
              <a:ahLst/>
              <a:cxnLst/>
              <a:rect l="l" t="t" r="r" b="b"/>
              <a:pathLst>
                <a:path w="4877" h="5573" extrusionOk="0">
                  <a:moveTo>
                    <a:pt x="2787" y="37"/>
                  </a:moveTo>
                  <a:cubicBezTo>
                    <a:pt x="2787" y="37"/>
                    <a:pt x="2750" y="37"/>
                    <a:pt x="2787" y="37"/>
                  </a:cubicBezTo>
                  <a:lnTo>
                    <a:pt x="2787" y="37"/>
                  </a:lnTo>
                  <a:lnTo>
                    <a:pt x="2787" y="37"/>
                  </a:lnTo>
                  <a:cubicBezTo>
                    <a:pt x="2750" y="0"/>
                    <a:pt x="2604" y="37"/>
                    <a:pt x="2567" y="73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6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6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39"/>
                    <a:pt x="1" y="3849"/>
                    <a:pt x="1" y="3923"/>
                  </a:cubicBezTo>
                  <a:cubicBezTo>
                    <a:pt x="1" y="3996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572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7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34"/>
            <p:cNvSpPr/>
            <p:nvPr/>
          </p:nvSpPr>
          <p:spPr>
            <a:xfrm>
              <a:off x="2474541" y="2778869"/>
              <a:ext cx="74531" cy="119619"/>
            </a:xfrm>
            <a:custGeom>
              <a:avLst/>
              <a:gdLst/>
              <a:ahLst/>
              <a:cxnLst/>
              <a:rect l="l" t="t" r="r" b="b"/>
              <a:pathLst>
                <a:path w="2787" h="4473" extrusionOk="0">
                  <a:moveTo>
                    <a:pt x="2787" y="110"/>
                  </a:moveTo>
                  <a:cubicBezTo>
                    <a:pt x="2787" y="0"/>
                    <a:pt x="2677" y="37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467"/>
                    <a:pt x="2127" y="2237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60" y="3116"/>
                    <a:pt x="330" y="3483"/>
                    <a:pt x="110" y="3740"/>
                  </a:cubicBezTo>
                  <a:lnTo>
                    <a:pt x="110" y="3740"/>
                  </a:lnTo>
                  <a:cubicBezTo>
                    <a:pt x="37" y="3776"/>
                    <a:pt x="0" y="3850"/>
                    <a:pt x="0" y="3960"/>
                  </a:cubicBezTo>
                  <a:cubicBezTo>
                    <a:pt x="0" y="4033"/>
                    <a:pt x="37" y="4473"/>
                    <a:pt x="147" y="4399"/>
                  </a:cubicBezTo>
                  <a:cubicBezTo>
                    <a:pt x="184" y="4399"/>
                    <a:pt x="184" y="4326"/>
                    <a:pt x="220" y="4289"/>
                  </a:cubicBezTo>
                  <a:lnTo>
                    <a:pt x="220" y="4289"/>
                  </a:lnTo>
                  <a:cubicBezTo>
                    <a:pt x="220" y="4289"/>
                    <a:pt x="367" y="4106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56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6"/>
                  </a:cubicBezTo>
                  <a:cubicBezTo>
                    <a:pt x="2347" y="3006"/>
                    <a:pt x="2383" y="2566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34"/>
            <p:cNvSpPr/>
            <p:nvPr/>
          </p:nvSpPr>
          <p:spPr>
            <a:xfrm>
              <a:off x="2523560" y="2781650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903" y="1"/>
                  </a:moveTo>
                  <a:cubicBezTo>
                    <a:pt x="861" y="1"/>
                    <a:pt x="797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29"/>
                    <a:pt x="477" y="1473"/>
                    <a:pt x="220" y="2206"/>
                  </a:cubicBezTo>
                  <a:cubicBezTo>
                    <a:pt x="74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4" y="2572"/>
                    <a:pt x="697" y="1876"/>
                  </a:cubicBezTo>
                  <a:cubicBezTo>
                    <a:pt x="917" y="1179"/>
                    <a:pt x="954" y="43"/>
                    <a:pt x="954" y="43"/>
                  </a:cubicBezTo>
                  <a:cubicBezTo>
                    <a:pt x="954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34"/>
            <p:cNvSpPr/>
            <p:nvPr/>
          </p:nvSpPr>
          <p:spPr>
            <a:xfrm>
              <a:off x="2474541" y="2859256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60" y="184"/>
                    <a:pt x="477" y="477"/>
                    <a:pt x="147" y="734"/>
                  </a:cubicBezTo>
                  <a:lnTo>
                    <a:pt x="110" y="770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1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3"/>
                  </a:cubicBezTo>
                  <a:cubicBezTo>
                    <a:pt x="184" y="1393"/>
                    <a:pt x="1063" y="954"/>
                    <a:pt x="1320" y="770"/>
                  </a:cubicBezTo>
                  <a:cubicBezTo>
                    <a:pt x="1760" y="624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34"/>
            <p:cNvSpPr/>
            <p:nvPr/>
          </p:nvSpPr>
          <p:spPr>
            <a:xfrm>
              <a:off x="2516688" y="2860246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3"/>
                    <a:pt x="771" y="37"/>
                  </a:cubicBezTo>
                  <a:cubicBezTo>
                    <a:pt x="771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34"/>
            <p:cNvSpPr/>
            <p:nvPr/>
          </p:nvSpPr>
          <p:spPr>
            <a:xfrm>
              <a:off x="2490213" y="2831792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1"/>
                  </a:moveTo>
                  <a:lnTo>
                    <a:pt x="1761" y="1"/>
                  </a:lnTo>
                  <a:cubicBezTo>
                    <a:pt x="1724" y="1"/>
                    <a:pt x="1724" y="1"/>
                    <a:pt x="1761" y="1"/>
                  </a:cubicBez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4"/>
                  </a:lnTo>
                  <a:lnTo>
                    <a:pt x="331" y="1761"/>
                  </a:lnTo>
                  <a:lnTo>
                    <a:pt x="477" y="1137"/>
                  </a:lnTo>
                  <a:lnTo>
                    <a:pt x="661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34"/>
            <p:cNvSpPr/>
            <p:nvPr/>
          </p:nvSpPr>
          <p:spPr>
            <a:xfrm>
              <a:off x="2497085" y="283572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1"/>
                  </a:moveTo>
                  <a:cubicBezTo>
                    <a:pt x="1687" y="1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467"/>
                    <a:pt x="1100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34"/>
            <p:cNvSpPr/>
            <p:nvPr/>
          </p:nvSpPr>
          <p:spPr>
            <a:xfrm>
              <a:off x="2495133" y="2835723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47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34"/>
            <p:cNvSpPr/>
            <p:nvPr/>
          </p:nvSpPr>
          <p:spPr>
            <a:xfrm>
              <a:off x="2487271" y="2886694"/>
              <a:ext cx="133365" cy="77500"/>
            </a:xfrm>
            <a:custGeom>
              <a:avLst/>
              <a:gdLst/>
              <a:ahLst/>
              <a:cxnLst/>
              <a:rect l="l" t="t" r="r" b="b"/>
              <a:pathLst>
                <a:path w="4987" h="2898" extrusionOk="0">
                  <a:moveTo>
                    <a:pt x="2604" y="1"/>
                  </a:moveTo>
                  <a:lnTo>
                    <a:pt x="1" y="1541"/>
                  </a:lnTo>
                  <a:lnTo>
                    <a:pt x="2384" y="2897"/>
                  </a:lnTo>
                  <a:lnTo>
                    <a:pt x="4987" y="1394"/>
                  </a:lnTo>
                  <a:lnTo>
                    <a:pt x="26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34"/>
            <p:cNvSpPr/>
            <p:nvPr/>
          </p:nvSpPr>
          <p:spPr>
            <a:xfrm>
              <a:off x="2551988" y="2888165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3"/>
                    <a:pt x="0" y="129"/>
                    <a:pt x="37" y="202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5" y="230"/>
                    <a:pt x="220" y="221"/>
                    <a:pt x="257" y="202"/>
                  </a:cubicBezTo>
                  <a:cubicBezTo>
                    <a:pt x="330" y="129"/>
                    <a:pt x="330" y="93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34"/>
            <p:cNvSpPr/>
            <p:nvPr/>
          </p:nvSpPr>
          <p:spPr>
            <a:xfrm>
              <a:off x="2551988" y="2890625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1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34"/>
            <p:cNvSpPr/>
            <p:nvPr/>
          </p:nvSpPr>
          <p:spPr>
            <a:xfrm>
              <a:off x="2551988" y="2888165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5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0" y="93"/>
                    <a:pt x="0" y="129"/>
                    <a:pt x="37" y="202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5" y="230"/>
                    <a:pt x="220" y="221"/>
                    <a:pt x="257" y="202"/>
                  </a:cubicBezTo>
                  <a:cubicBezTo>
                    <a:pt x="330" y="129"/>
                    <a:pt x="330" y="93"/>
                    <a:pt x="257" y="56"/>
                  </a:cubicBezTo>
                  <a:cubicBezTo>
                    <a:pt x="239" y="19"/>
                    <a:pt x="211" y="1"/>
                    <a:pt x="175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34"/>
            <p:cNvSpPr/>
            <p:nvPr/>
          </p:nvSpPr>
          <p:spPr>
            <a:xfrm>
              <a:off x="2552977" y="2888673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30" y="122"/>
                    <a:pt x="228" y="122"/>
                  </a:cubicBezTo>
                  <a:cubicBezTo>
                    <a:pt x="277" y="122"/>
                    <a:pt x="318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34"/>
            <p:cNvSpPr/>
            <p:nvPr/>
          </p:nvSpPr>
          <p:spPr>
            <a:xfrm>
              <a:off x="2552977" y="2888165"/>
              <a:ext cx="7862" cy="4947"/>
            </a:xfrm>
            <a:custGeom>
              <a:avLst/>
              <a:gdLst/>
              <a:ahLst/>
              <a:cxnLst/>
              <a:rect l="l" t="t" r="r" b="b"/>
              <a:pathLst>
                <a:path w="294" h="185" extrusionOk="0">
                  <a:moveTo>
                    <a:pt x="142" y="1"/>
                  </a:moveTo>
                  <a:cubicBezTo>
                    <a:pt x="110" y="1"/>
                    <a:pt x="73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73" y="166"/>
                    <a:pt x="110" y="184"/>
                    <a:pt x="142" y="184"/>
                  </a:cubicBezTo>
                  <a:cubicBezTo>
                    <a:pt x="174" y="184"/>
                    <a:pt x="202" y="166"/>
                    <a:pt x="220" y="129"/>
                  </a:cubicBezTo>
                  <a:cubicBezTo>
                    <a:pt x="293" y="93"/>
                    <a:pt x="293" y="56"/>
                    <a:pt x="220" y="56"/>
                  </a:cubicBezTo>
                  <a:cubicBezTo>
                    <a:pt x="202" y="19"/>
                    <a:pt x="174" y="1"/>
                    <a:pt x="14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34"/>
            <p:cNvSpPr/>
            <p:nvPr/>
          </p:nvSpPr>
          <p:spPr>
            <a:xfrm>
              <a:off x="2553940" y="2888673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47" y="0"/>
                  </a:moveTo>
                  <a:cubicBezTo>
                    <a:pt x="147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34"/>
            <p:cNvSpPr/>
            <p:nvPr/>
          </p:nvSpPr>
          <p:spPr>
            <a:xfrm>
              <a:off x="2533348" y="2879848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294" y="0"/>
                  </a:moveTo>
                  <a:cubicBezTo>
                    <a:pt x="184" y="0"/>
                    <a:pt x="111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0"/>
                    <a:pt x="771" y="220"/>
                  </a:cubicBezTo>
                  <a:cubicBezTo>
                    <a:pt x="734" y="220"/>
                    <a:pt x="697" y="184"/>
                    <a:pt x="588" y="147"/>
                  </a:cubicBezTo>
                  <a:cubicBezTo>
                    <a:pt x="514" y="74"/>
                    <a:pt x="368" y="37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34"/>
            <p:cNvSpPr/>
            <p:nvPr/>
          </p:nvSpPr>
          <p:spPr>
            <a:xfrm>
              <a:off x="2555919" y="2900440"/>
              <a:ext cx="42173" cy="50008"/>
            </a:xfrm>
            <a:custGeom>
              <a:avLst/>
              <a:gdLst/>
              <a:ahLst/>
              <a:cxnLst/>
              <a:rect l="l" t="t" r="r" b="b"/>
              <a:pathLst>
                <a:path w="1577" h="1870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57" y="37"/>
                    <a:pt x="1320" y="0"/>
                    <a:pt x="1357" y="37"/>
                  </a:cubicBezTo>
                  <a:cubicBezTo>
                    <a:pt x="1320" y="37"/>
                    <a:pt x="110" y="697"/>
                    <a:pt x="110" y="697"/>
                  </a:cubicBezTo>
                  <a:cubicBezTo>
                    <a:pt x="110" y="697"/>
                    <a:pt x="0" y="1613"/>
                    <a:pt x="73" y="1723"/>
                  </a:cubicBezTo>
                  <a:lnTo>
                    <a:pt x="110" y="1723"/>
                  </a:lnTo>
                  <a:lnTo>
                    <a:pt x="110" y="1723"/>
                  </a:lnTo>
                  <a:lnTo>
                    <a:pt x="367" y="1870"/>
                  </a:lnTo>
                  <a:lnTo>
                    <a:pt x="293" y="1686"/>
                  </a:lnTo>
                  <a:lnTo>
                    <a:pt x="403" y="1100"/>
                  </a:lnTo>
                  <a:lnTo>
                    <a:pt x="403" y="770"/>
                  </a:lnTo>
                  <a:lnTo>
                    <a:pt x="157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34"/>
            <p:cNvSpPr/>
            <p:nvPr/>
          </p:nvSpPr>
          <p:spPr>
            <a:xfrm>
              <a:off x="2561802" y="2903382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3" y="0"/>
                  </a:moveTo>
                  <a:lnTo>
                    <a:pt x="73" y="623"/>
                  </a:lnTo>
                  <a:cubicBezTo>
                    <a:pt x="73" y="623"/>
                    <a:pt x="0" y="1576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330" y="1723"/>
                    <a:pt x="1063" y="1357"/>
                    <a:pt x="1063" y="1283"/>
                  </a:cubicBezTo>
                  <a:cubicBezTo>
                    <a:pt x="1100" y="1283"/>
                    <a:pt x="1393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4"/>
            <p:cNvSpPr/>
            <p:nvPr/>
          </p:nvSpPr>
          <p:spPr>
            <a:xfrm>
              <a:off x="2499038" y="287591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1" y="1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34"/>
            <p:cNvSpPr/>
            <p:nvPr/>
          </p:nvSpPr>
          <p:spPr>
            <a:xfrm>
              <a:off x="2506900" y="2878859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60"/>
                    <a:pt x="110" y="1760"/>
                    <a:pt x="110" y="1760"/>
                  </a:cubicBezTo>
                  <a:cubicBezTo>
                    <a:pt x="257" y="1724"/>
                    <a:pt x="1027" y="1320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34"/>
            <p:cNvSpPr/>
            <p:nvPr/>
          </p:nvSpPr>
          <p:spPr>
            <a:xfrm>
              <a:off x="2499038" y="2836713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34"/>
            <p:cNvSpPr/>
            <p:nvPr/>
          </p:nvSpPr>
          <p:spPr>
            <a:xfrm>
              <a:off x="2489250" y="2831792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7" y="1"/>
                    <a:pt x="1760" y="1"/>
                  </a:cubicBezTo>
                  <a:cubicBezTo>
                    <a:pt x="1687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37"/>
                  </a:lnTo>
                  <a:lnTo>
                    <a:pt x="660" y="844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34"/>
            <p:cNvSpPr/>
            <p:nvPr/>
          </p:nvSpPr>
          <p:spPr>
            <a:xfrm>
              <a:off x="2495133" y="2834734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723" y="1"/>
                  </a:moveTo>
                  <a:cubicBezTo>
                    <a:pt x="1723" y="1"/>
                    <a:pt x="513" y="477"/>
                    <a:pt x="330" y="661"/>
                  </a:cubicBezTo>
                  <a:cubicBezTo>
                    <a:pt x="184" y="807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3" y="1761"/>
                    <a:pt x="1100" y="1431"/>
                    <a:pt x="1100" y="1431"/>
                  </a:cubicBezTo>
                  <a:cubicBezTo>
                    <a:pt x="1137" y="1431"/>
                    <a:pt x="1540" y="1284"/>
                    <a:pt x="1613" y="1027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>
              <a:off x="2495133" y="2835723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47" y="770"/>
                    <a:pt x="0" y="1540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>
              <a:off x="2499038" y="2835723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1" y="1174"/>
                    <a:pt x="1431" y="954"/>
                  </a:cubicBezTo>
                  <a:cubicBezTo>
                    <a:pt x="1504" y="660"/>
                    <a:pt x="1614" y="111"/>
                    <a:pt x="1577" y="1"/>
                  </a:cubicBezTo>
                  <a:lnTo>
                    <a:pt x="1577" y="1"/>
                  </a:lnTo>
                  <a:cubicBezTo>
                    <a:pt x="1577" y="111"/>
                    <a:pt x="1467" y="624"/>
                    <a:pt x="1431" y="917"/>
                  </a:cubicBezTo>
                  <a:cubicBezTo>
                    <a:pt x="1321" y="1174"/>
                    <a:pt x="954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84" y="1650"/>
                    <a:pt x="954" y="1357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34"/>
            <p:cNvSpPr/>
            <p:nvPr/>
          </p:nvSpPr>
          <p:spPr>
            <a:xfrm>
              <a:off x="2523560" y="2864150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34"/>
            <p:cNvSpPr/>
            <p:nvPr/>
          </p:nvSpPr>
          <p:spPr>
            <a:xfrm>
              <a:off x="2482377" y="2783762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74"/>
                  </a:moveTo>
                  <a:cubicBezTo>
                    <a:pt x="2750" y="74"/>
                    <a:pt x="2750" y="74"/>
                    <a:pt x="2787" y="74"/>
                  </a:cubicBezTo>
                  <a:lnTo>
                    <a:pt x="2787" y="74"/>
                  </a:lnTo>
                  <a:lnTo>
                    <a:pt x="2787" y="74"/>
                  </a:lnTo>
                  <a:cubicBezTo>
                    <a:pt x="2750" y="1"/>
                    <a:pt x="2603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4"/>
                    <a:pt x="2310" y="1467"/>
                    <a:pt x="2090" y="2273"/>
                  </a:cubicBezTo>
                  <a:cubicBezTo>
                    <a:pt x="1944" y="2677"/>
                    <a:pt x="1870" y="3007"/>
                    <a:pt x="1870" y="3007"/>
                  </a:cubicBezTo>
                  <a:cubicBezTo>
                    <a:pt x="1724" y="3117"/>
                    <a:pt x="294" y="3483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7" y="4363"/>
                  </a:cubicBezTo>
                  <a:lnTo>
                    <a:pt x="37" y="4363"/>
                  </a:lnTo>
                  <a:lnTo>
                    <a:pt x="2127" y="5610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87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34"/>
            <p:cNvSpPr/>
            <p:nvPr/>
          </p:nvSpPr>
          <p:spPr>
            <a:xfrm>
              <a:off x="2538269" y="2816121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74"/>
                  </a:moveTo>
                  <a:cubicBezTo>
                    <a:pt x="2786" y="0"/>
                    <a:pt x="2676" y="37"/>
                    <a:pt x="2566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6" y="587"/>
                    <a:pt x="2346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23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6" y="3006"/>
                    <a:pt x="2346" y="2970"/>
                  </a:cubicBezTo>
                  <a:cubicBezTo>
                    <a:pt x="2346" y="2970"/>
                    <a:pt x="2383" y="2567"/>
                    <a:pt x="2566" y="1870"/>
                  </a:cubicBezTo>
                  <a:cubicBezTo>
                    <a:pt x="2750" y="1173"/>
                    <a:pt x="2786" y="147"/>
                    <a:pt x="2786" y="147"/>
                  </a:cubicBezTo>
                  <a:lnTo>
                    <a:pt x="2786" y="147"/>
                  </a:lnTo>
                  <a:cubicBezTo>
                    <a:pt x="2750" y="184"/>
                    <a:pt x="2786" y="147"/>
                    <a:pt x="2786" y="7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34"/>
            <p:cNvSpPr/>
            <p:nvPr/>
          </p:nvSpPr>
          <p:spPr>
            <a:xfrm>
              <a:off x="2587288" y="2818180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96" y="1"/>
                  </a:moveTo>
                  <a:cubicBezTo>
                    <a:pt x="854" y="1"/>
                    <a:pt x="794" y="30"/>
                    <a:pt x="733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7"/>
                    <a:pt x="440" y="1463"/>
                    <a:pt x="220" y="2196"/>
                  </a:cubicBezTo>
                  <a:cubicBezTo>
                    <a:pt x="74" y="2636"/>
                    <a:pt x="0" y="2929"/>
                    <a:pt x="0" y="2929"/>
                  </a:cubicBezTo>
                  <a:lnTo>
                    <a:pt x="330" y="3186"/>
                  </a:lnTo>
                  <a:lnTo>
                    <a:pt x="440" y="3003"/>
                  </a:lnTo>
                  <a:cubicBezTo>
                    <a:pt x="440" y="3003"/>
                    <a:pt x="513" y="2563"/>
                    <a:pt x="697" y="1903"/>
                  </a:cubicBezTo>
                  <a:cubicBezTo>
                    <a:pt x="880" y="1206"/>
                    <a:pt x="953" y="70"/>
                    <a:pt x="953" y="70"/>
                  </a:cubicBezTo>
                  <a:cubicBezTo>
                    <a:pt x="953" y="20"/>
                    <a:pt x="931" y="1"/>
                    <a:pt x="896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34"/>
            <p:cNvSpPr/>
            <p:nvPr/>
          </p:nvSpPr>
          <p:spPr>
            <a:xfrm>
              <a:off x="2538269" y="2895519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1"/>
                  </a:moveTo>
                  <a:cubicBezTo>
                    <a:pt x="1760" y="184"/>
                    <a:pt x="477" y="514"/>
                    <a:pt x="147" y="734"/>
                  </a:cubicBezTo>
                  <a:lnTo>
                    <a:pt x="110" y="771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3" y="954"/>
                    <a:pt x="1320" y="771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34"/>
            <p:cNvSpPr/>
            <p:nvPr/>
          </p:nvSpPr>
          <p:spPr>
            <a:xfrm>
              <a:off x="2580415" y="2896509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294" y="0"/>
                  </a:moveTo>
                  <a:lnTo>
                    <a:pt x="1" y="550"/>
                  </a:lnTo>
                  <a:lnTo>
                    <a:pt x="1" y="624"/>
                  </a:lnTo>
                  <a:lnTo>
                    <a:pt x="624" y="257"/>
                  </a:lnTo>
                  <a:cubicBezTo>
                    <a:pt x="624" y="257"/>
                    <a:pt x="770" y="110"/>
                    <a:pt x="770" y="74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34"/>
            <p:cNvSpPr/>
            <p:nvPr/>
          </p:nvSpPr>
          <p:spPr>
            <a:xfrm>
              <a:off x="2552977" y="2869044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3" y="478"/>
                    <a:pt x="330" y="661"/>
                  </a:cubicBezTo>
                  <a:cubicBezTo>
                    <a:pt x="183" y="808"/>
                    <a:pt x="0" y="1577"/>
                    <a:pt x="110" y="1724"/>
                  </a:cubicBezTo>
                  <a:lnTo>
                    <a:pt x="147" y="1761"/>
                  </a:lnTo>
                  <a:lnTo>
                    <a:pt x="147" y="1761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8"/>
                  </a:lnTo>
                  <a:lnTo>
                    <a:pt x="2016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34"/>
            <p:cNvSpPr/>
            <p:nvPr/>
          </p:nvSpPr>
          <p:spPr>
            <a:xfrm>
              <a:off x="2558861" y="287102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3" y="514"/>
                    <a:pt x="330" y="697"/>
                  </a:cubicBezTo>
                  <a:cubicBezTo>
                    <a:pt x="183" y="843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97"/>
                    <a:pt x="1100" y="1467"/>
                    <a:pt x="1100" y="1467"/>
                  </a:cubicBezTo>
                  <a:cubicBezTo>
                    <a:pt x="1173" y="1467"/>
                    <a:pt x="1540" y="1283"/>
                    <a:pt x="1613" y="1063"/>
                  </a:cubicBezTo>
                  <a:cubicBezTo>
                    <a:pt x="1650" y="843"/>
                    <a:pt x="1833" y="74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4"/>
            <p:cNvSpPr/>
            <p:nvPr/>
          </p:nvSpPr>
          <p:spPr>
            <a:xfrm>
              <a:off x="2558861" y="2871986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1"/>
                  </a:moveTo>
                  <a:cubicBezTo>
                    <a:pt x="0" y="1614"/>
                    <a:pt x="183" y="844"/>
                    <a:pt x="330" y="698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8"/>
                  </a:cubicBezTo>
                  <a:cubicBezTo>
                    <a:pt x="183" y="844"/>
                    <a:pt x="0" y="1614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4"/>
            <p:cNvSpPr/>
            <p:nvPr/>
          </p:nvSpPr>
          <p:spPr>
            <a:xfrm>
              <a:off x="2120631" y="2795529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566" y="0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49" y="1357"/>
                  </a:lnTo>
                  <a:lnTo>
                    <a:pt x="256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4"/>
            <p:cNvSpPr/>
            <p:nvPr/>
          </p:nvSpPr>
          <p:spPr>
            <a:xfrm>
              <a:off x="2185321" y="2796759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1" y="64"/>
                    <a:pt x="1" y="101"/>
                    <a:pt x="37" y="174"/>
                  </a:cubicBezTo>
                  <a:cubicBezTo>
                    <a:pt x="74" y="193"/>
                    <a:pt x="111" y="202"/>
                    <a:pt x="152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34"/>
            <p:cNvSpPr/>
            <p:nvPr/>
          </p:nvSpPr>
          <p:spPr>
            <a:xfrm>
              <a:off x="2185321" y="2798471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34"/>
            <p:cNvSpPr/>
            <p:nvPr/>
          </p:nvSpPr>
          <p:spPr>
            <a:xfrm>
              <a:off x="2185321" y="2796759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79" y="0"/>
                  </a:moveTo>
                  <a:cubicBezTo>
                    <a:pt x="138" y="0"/>
                    <a:pt x="92" y="9"/>
                    <a:pt x="37" y="28"/>
                  </a:cubicBezTo>
                  <a:cubicBezTo>
                    <a:pt x="1" y="64"/>
                    <a:pt x="1" y="101"/>
                    <a:pt x="37" y="174"/>
                  </a:cubicBezTo>
                  <a:cubicBezTo>
                    <a:pt x="74" y="193"/>
                    <a:pt x="111" y="202"/>
                    <a:pt x="152" y="202"/>
                  </a:cubicBezTo>
                  <a:cubicBezTo>
                    <a:pt x="193" y="202"/>
                    <a:pt x="239" y="193"/>
                    <a:pt x="294" y="174"/>
                  </a:cubicBezTo>
                  <a:cubicBezTo>
                    <a:pt x="331" y="101"/>
                    <a:pt x="331" y="64"/>
                    <a:pt x="294" y="28"/>
                  </a:cubicBezTo>
                  <a:cubicBezTo>
                    <a:pt x="257" y="9"/>
                    <a:pt x="221" y="0"/>
                    <a:pt x="17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4"/>
            <p:cNvSpPr/>
            <p:nvPr/>
          </p:nvSpPr>
          <p:spPr>
            <a:xfrm>
              <a:off x="2185321" y="2796519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1" y="73"/>
                    <a:pt x="1" y="73"/>
                  </a:cubicBezTo>
                  <a:cubicBezTo>
                    <a:pt x="1" y="73"/>
                    <a:pt x="147" y="122"/>
                    <a:pt x="245" y="122"/>
                  </a:cubicBezTo>
                  <a:cubicBezTo>
                    <a:pt x="294" y="122"/>
                    <a:pt x="331" y="110"/>
                    <a:pt x="331" y="73"/>
                  </a:cubicBezTo>
                  <a:cubicBezTo>
                    <a:pt x="331" y="37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34"/>
            <p:cNvSpPr/>
            <p:nvPr/>
          </p:nvSpPr>
          <p:spPr>
            <a:xfrm>
              <a:off x="2185321" y="2796759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3" y="0"/>
                  </a:moveTo>
                  <a:cubicBezTo>
                    <a:pt x="111" y="0"/>
                    <a:pt x="74" y="9"/>
                    <a:pt x="37" y="28"/>
                  </a:cubicBezTo>
                  <a:cubicBezTo>
                    <a:pt x="1" y="64"/>
                    <a:pt x="1" y="64"/>
                    <a:pt x="37" y="101"/>
                  </a:cubicBezTo>
                  <a:cubicBezTo>
                    <a:pt x="74" y="138"/>
                    <a:pt x="111" y="156"/>
                    <a:pt x="143" y="156"/>
                  </a:cubicBezTo>
                  <a:cubicBezTo>
                    <a:pt x="175" y="156"/>
                    <a:pt x="202" y="138"/>
                    <a:pt x="221" y="101"/>
                  </a:cubicBezTo>
                  <a:cubicBezTo>
                    <a:pt x="294" y="64"/>
                    <a:pt x="294" y="28"/>
                    <a:pt x="221" y="28"/>
                  </a:cubicBezTo>
                  <a:cubicBezTo>
                    <a:pt x="202" y="9"/>
                    <a:pt x="175" y="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34"/>
            <p:cNvSpPr/>
            <p:nvPr/>
          </p:nvSpPr>
          <p:spPr>
            <a:xfrm>
              <a:off x="2188263" y="2796519"/>
              <a:ext cx="2968" cy="3931"/>
            </a:xfrm>
            <a:custGeom>
              <a:avLst/>
              <a:gdLst/>
              <a:ahLst/>
              <a:cxnLst/>
              <a:rect l="l" t="t" r="r" b="b"/>
              <a:pathLst>
                <a:path w="111" h="147" extrusionOk="0">
                  <a:moveTo>
                    <a:pt x="111" y="0"/>
                  </a:moveTo>
                  <a:cubicBezTo>
                    <a:pt x="74" y="0"/>
                    <a:pt x="74" y="0"/>
                    <a:pt x="37" y="37"/>
                  </a:cubicBezTo>
                  <a:lnTo>
                    <a:pt x="1" y="37"/>
                  </a:lnTo>
                  <a:lnTo>
                    <a:pt x="1" y="73"/>
                  </a:lnTo>
                  <a:lnTo>
                    <a:pt x="1" y="147"/>
                  </a:lnTo>
                  <a:lnTo>
                    <a:pt x="111" y="147"/>
                  </a:lnTo>
                  <a:lnTo>
                    <a:pt x="111" y="7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34"/>
            <p:cNvSpPr/>
            <p:nvPr/>
          </p:nvSpPr>
          <p:spPr>
            <a:xfrm>
              <a:off x="2166708" y="2787694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3" y="0"/>
                  </a:moveTo>
                  <a:cubicBezTo>
                    <a:pt x="183" y="0"/>
                    <a:pt x="110" y="0"/>
                    <a:pt x="0" y="37"/>
                  </a:cubicBezTo>
                  <a:cubicBezTo>
                    <a:pt x="30" y="30"/>
                    <a:pt x="61" y="27"/>
                    <a:pt x="93" y="27"/>
                  </a:cubicBezTo>
                  <a:cubicBezTo>
                    <a:pt x="413" y="27"/>
                    <a:pt x="807" y="330"/>
                    <a:pt x="807" y="330"/>
                  </a:cubicBezTo>
                  <a:lnTo>
                    <a:pt x="843" y="403"/>
                  </a:lnTo>
                  <a:lnTo>
                    <a:pt x="843" y="330"/>
                  </a:lnTo>
                  <a:cubicBezTo>
                    <a:pt x="843" y="293"/>
                    <a:pt x="843" y="220"/>
                    <a:pt x="807" y="220"/>
                  </a:cubicBezTo>
                  <a:cubicBezTo>
                    <a:pt x="733" y="220"/>
                    <a:pt x="697" y="183"/>
                    <a:pt x="623" y="147"/>
                  </a:cubicBezTo>
                  <a:cubicBezTo>
                    <a:pt x="513" y="74"/>
                    <a:pt x="367" y="37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34"/>
            <p:cNvSpPr/>
            <p:nvPr/>
          </p:nvSpPr>
          <p:spPr>
            <a:xfrm>
              <a:off x="2188263" y="2810237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24"/>
                    <a:pt x="111" y="624"/>
                  </a:cubicBezTo>
                  <a:cubicBezTo>
                    <a:pt x="111" y="624"/>
                    <a:pt x="1" y="1540"/>
                    <a:pt x="74" y="1687"/>
                  </a:cubicBezTo>
                  <a:lnTo>
                    <a:pt x="111" y="1687"/>
                  </a:lnTo>
                  <a:lnTo>
                    <a:pt x="111" y="1687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4"/>
            <p:cNvSpPr/>
            <p:nvPr/>
          </p:nvSpPr>
          <p:spPr>
            <a:xfrm>
              <a:off x="2195136" y="2811227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23"/>
                  </a:lnTo>
                  <a:cubicBezTo>
                    <a:pt x="110" y="623"/>
                    <a:pt x="0" y="1576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3" y="1723"/>
                    <a:pt x="1063" y="1356"/>
                    <a:pt x="1063" y="1283"/>
                  </a:cubicBezTo>
                  <a:cubicBezTo>
                    <a:pt x="1100" y="1283"/>
                    <a:pt x="1430" y="73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34"/>
            <p:cNvSpPr/>
            <p:nvPr/>
          </p:nvSpPr>
          <p:spPr>
            <a:xfrm>
              <a:off x="2132371" y="278376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57" y="1"/>
                    <a:pt x="1394" y="1"/>
                  </a:cubicBezTo>
                  <a:cubicBezTo>
                    <a:pt x="1357" y="1"/>
                    <a:pt x="148" y="660"/>
                    <a:pt x="148" y="660"/>
                  </a:cubicBezTo>
                  <a:cubicBezTo>
                    <a:pt x="148" y="660"/>
                    <a:pt x="1" y="1577"/>
                    <a:pt x="111" y="1724"/>
                  </a:cubicBezTo>
                  <a:lnTo>
                    <a:pt x="148" y="1724"/>
                  </a:lnTo>
                  <a:lnTo>
                    <a:pt x="148" y="1724"/>
                  </a:lnTo>
                  <a:lnTo>
                    <a:pt x="368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34"/>
            <p:cNvSpPr/>
            <p:nvPr/>
          </p:nvSpPr>
          <p:spPr>
            <a:xfrm>
              <a:off x="2140233" y="2786704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1"/>
                  </a:moveTo>
                  <a:lnTo>
                    <a:pt x="74" y="624"/>
                  </a:lnTo>
                  <a:cubicBezTo>
                    <a:pt x="74" y="624"/>
                    <a:pt x="0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4"/>
                    <a:pt x="990" y="1320"/>
                    <a:pt x="1063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34"/>
            <p:cNvSpPr/>
            <p:nvPr/>
          </p:nvSpPr>
          <p:spPr>
            <a:xfrm>
              <a:off x="2132371" y="2744558"/>
              <a:ext cx="41210" cy="46104"/>
            </a:xfrm>
            <a:custGeom>
              <a:avLst/>
              <a:gdLst/>
              <a:ahLst/>
              <a:cxnLst/>
              <a:rect l="l" t="t" r="r" b="b"/>
              <a:pathLst>
                <a:path w="1541" h="1724" extrusionOk="0">
                  <a:moveTo>
                    <a:pt x="1541" y="0"/>
                  </a:moveTo>
                  <a:lnTo>
                    <a:pt x="1541" y="0"/>
                  </a:lnTo>
                  <a:cubicBezTo>
                    <a:pt x="1541" y="73"/>
                    <a:pt x="1467" y="73"/>
                    <a:pt x="1467" y="73"/>
                  </a:cubicBezTo>
                  <a:cubicBezTo>
                    <a:pt x="1467" y="220"/>
                    <a:pt x="1394" y="660"/>
                    <a:pt x="1357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58" y="1540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3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1" y="440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34"/>
            <p:cNvSpPr/>
            <p:nvPr/>
          </p:nvSpPr>
          <p:spPr>
            <a:xfrm>
              <a:off x="2122583" y="2739637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23" y="1"/>
                    <a:pt x="1723" y="1"/>
                    <a:pt x="1760" y="1"/>
                  </a:cubicBezTo>
                  <a:cubicBezTo>
                    <a:pt x="1723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110" y="1761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1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34"/>
            <p:cNvSpPr/>
            <p:nvPr/>
          </p:nvSpPr>
          <p:spPr>
            <a:xfrm>
              <a:off x="2129429" y="274257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8" y="514"/>
                    <a:pt x="294" y="697"/>
                  </a:cubicBezTo>
                  <a:cubicBezTo>
                    <a:pt x="184" y="807"/>
                    <a:pt x="1" y="1614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8" y="1797"/>
                    <a:pt x="1027" y="1467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1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4"/>
            <p:cNvSpPr/>
            <p:nvPr/>
          </p:nvSpPr>
          <p:spPr>
            <a:xfrm>
              <a:off x="2127477" y="2743568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724" y="0"/>
                    <a:pt x="1724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4" y="0"/>
                  </a:lnTo>
                  <a:cubicBezTo>
                    <a:pt x="1724" y="0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11" y="1760"/>
                  </a:lnTo>
                  <a:cubicBezTo>
                    <a:pt x="147" y="1760"/>
                    <a:pt x="147" y="1760"/>
                    <a:pt x="111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34"/>
            <p:cNvSpPr/>
            <p:nvPr/>
          </p:nvSpPr>
          <p:spPr>
            <a:xfrm>
              <a:off x="2132371" y="2744558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91" y="1357"/>
                  </a:moveTo>
                  <a:cubicBezTo>
                    <a:pt x="991" y="1357"/>
                    <a:pt x="1357" y="1210"/>
                    <a:pt x="1431" y="990"/>
                  </a:cubicBezTo>
                  <a:cubicBezTo>
                    <a:pt x="1541" y="697"/>
                    <a:pt x="1614" y="147"/>
                    <a:pt x="1577" y="0"/>
                  </a:cubicBezTo>
                  <a:lnTo>
                    <a:pt x="1577" y="0"/>
                  </a:lnTo>
                  <a:cubicBezTo>
                    <a:pt x="1577" y="147"/>
                    <a:pt x="1467" y="660"/>
                    <a:pt x="1431" y="917"/>
                  </a:cubicBezTo>
                  <a:cubicBezTo>
                    <a:pt x="1357" y="1137"/>
                    <a:pt x="917" y="1283"/>
                    <a:pt x="991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8" y="1613"/>
                    <a:pt x="917" y="1357"/>
                    <a:pt x="991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34"/>
            <p:cNvSpPr/>
            <p:nvPr/>
          </p:nvSpPr>
          <p:spPr>
            <a:xfrm>
              <a:off x="2156894" y="2771996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7"/>
                    <a:pt x="697" y="74"/>
                  </a:cubicBezTo>
                  <a:cubicBezTo>
                    <a:pt x="697" y="37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4"/>
            <p:cNvSpPr/>
            <p:nvPr/>
          </p:nvSpPr>
          <p:spPr>
            <a:xfrm>
              <a:off x="2114748" y="2691608"/>
              <a:ext cx="130396" cy="150025"/>
            </a:xfrm>
            <a:custGeom>
              <a:avLst/>
              <a:gdLst/>
              <a:ahLst/>
              <a:cxnLst/>
              <a:rect l="l" t="t" r="r" b="b"/>
              <a:pathLst>
                <a:path w="4876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0"/>
                    <a:pt x="2603" y="74"/>
                    <a:pt x="2566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10" y="624"/>
                    <a:pt x="2310" y="1504"/>
                    <a:pt x="2090" y="2273"/>
                  </a:cubicBezTo>
                  <a:cubicBezTo>
                    <a:pt x="1943" y="2677"/>
                    <a:pt x="1870" y="3007"/>
                    <a:pt x="1870" y="3007"/>
                  </a:cubicBezTo>
                  <a:cubicBezTo>
                    <a:pt x="1723" y="3153"/>
                    <a:pt x="293" y="3520"/>
                    <a:pt x="73" y="3740"/>
                  </a:cubicBezTo>
                  <a:lnTo>
                    <a:pt x="73" y="3740"/>
                  </a:lnTo>
                  <a:cubicBezTo>
                    <a:pt x="37" y="3776"/>
                    <a:pt x="0" y="3886"/>
                    <a:pt x="0" y="3960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26" y="5610"/>
                  </a:lnTo>
                  <a:lnTo>
                    <a:pt x="2493" y="5096"/>
                  </a:lnTo>
                  <a:lnTo>
                    <a:pt x="3849" y="4546"/>
                  </a:lnTo>
                  <a:lnTo>
                    <a:pt x="4033" y="4253"/>
                  </a:lnTo>
                  <a:lnTo>
                    <a:pt x="4876" y="132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4"/>
            <p:cNvSpPr/>
            <p:nvPr/>
          </p:nvSpPr>
          <p:spPr>
            <a:xfrm>
              <a:off x="2170613" y="2723966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77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76"/>
                    <a:pt x="1" y="3850"/>
                    <a:pt x="1" y="3960"/>
                  </a:cubicBezTo>
                  <a:cubicBezTo>
                    <a:pt x="1" y="4033"/>
                    <a:pt x="37" y="4436"/>
                    <a:pt x="147" y="4400"/>
                  </a:cubicBezTo>
                  <a:cubicBezTo>
                    <a:pt x="184" y="4400"/>
                    <a:pt x="184" y="4326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60"/>
                  </a:cubicBezTo>
                  <a:cubicBezTo>
                    <a:pt x="1137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4" y="2566"/>
                    <a:pt x="2567" y="1870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4"/>
            <p:cNvSpPr/>
            <p:nvPr/>
          </p:nvSpPr>
          <p:spPr>
            <a:xfrm>
              <a:off x="2220621" y="2726025"/>
              <a:ext cx="26502" cy="85228"/>
            </a:xfrm>
            <a:custGeom>
              <a:avLst/>
              <a:gdLst/>
              <a:ahLst/>
              <a:cxnLst/>
              <a:rect l="l" t="t" r="r" b="b"/>
              <a:pathLst>
                <a:path w="991" h="3187" extrusionOk="0">
                  <a:moveTo>
                    <a:pt x="917" y="1"/>
                  </a:moveTo>
                  <a:cubicBezTo>
                    <a:pt x="865" y="1"/>
                    <a:pt x="794" y="30"/>
                    <a:pt x="734" y="70"/>
                  </a:cubicBezTo>
                  <a:lnTo>
                    <a:pt x="624" y="217"/>
                  </a:lnTo>
                  <a:lnTo>
                    <a:pt x="624" y="327"/>
                  </a:lnTo>
                  <a:cubicBezTo>
                    <a:pt x="550" y="656"/>
                    <a:pt x="477" y="1500"/>
                    <a:pt x="220" y="2233"/>
                  </a:cubicBezTo>
                  <a:cubicBezTo>
                    <a:pt x="110" y="2636"/>
                    <a:pt x="0" y="2966"/>
                    <a:pt x="0" y="2966"/>
                  </a:cubicBezTo>
                  <a:lnTo>
                    <a:pt x="330" y="3186"/>
                  </a:lnTo>
                  <a:lnTo>
                    <a:pt x="477" y="3003"/>
                  </a:lnTo>
                  <a:cubicBezTo>
                    <a:pt x="477" y="3003"/>
                    <a:pt x="514" y="2599"/>
                    <a:pt x="697" y="1903"/>
                  </a:cubicBezTo>
                  <a:cubicBezTo>
                    <a:pt x="880" y="1206"/>
                    <a:pt x="990" y="70"/>
                    <a:pt x="990" y="70"/>
                  </a:cubicBezTo>
                  <a:cubicBezTo>
                    <a:pt x="990" y="20"/>
                    <a:pt x="960" y="1"/>
                    <a:pt x="91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4"/>
            <p:cNvSpPr/>
            <p:nvPr/>
          </p:nvSpPr>
          <p:spPr>
            <a:xfrm>
              <a:off x="2171602" y="2803365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lnTo>
                    <a:pt x="1907" y="1"/>
                  </a:lnTo>
                  <a:cubicBezTo>
                    <a:pt x="1760" y="184"/>
                    <a:pt x="440" y="514"/>
                    <a:pt x="147" y="734"/>
                  </a:cubicBezTo>
                  <a:lnTo>
                    <a:pt x="110" y="807"/>
                  </a:lnTo>
                  <a:cubicBezTo>
                    <a:pt x="74" y="844"/>
                    <a:pt x="0" y="917"/>
                    <a:pt x="0" y="991"/>
                  </a:cubicBezTo>
                  <a:cubicBezTo>
                    <a:pt x="0" y="1061"/>
                    <a:pt x="67" y="1433"/>
                    <a:pt x="137" y="1433"/>
                  </a:cubicBezTo>
                  <a:cubicBezTo>
                    <a:pt x="141" y="1433"/>
                    <a:pt x="144" y="1432"/>
                    <a:pt x="147" y="1431"/>
                  </a:cubicBezTo>
                  <a:cubicBezTo>
                    <a:pt x="184" y="1431"/>
                    <a:pt x="1063" y="991"/>
                    <a:pt x="1357" y="807"/>
                  </a:cubicBezTo>
                  <a:cubicBezTo>
                    <a:pt x="1760" y="661"/>
                    <a:pt x="1577" y="551"/>
                    <a:pt x="1577" y="551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4"/>
            <p:cNvSpPr/>
            <p:nvPr/>
          </p:nvSpPr>
          <p:spPr>
            <a:xfrm>
              <a:off x="2213749" y="2805344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331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3"/>
                    <a:pt x="771" y="37"/>
                  </a:cubicBezTo>
                  <a:cubicBezTo>
                    <a:pt x="771" y="0"/>
                    <a:pt x="331" y="0"/>
                    <a:pt x="33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4"/>
            <p:cNvSpPr/>
            <p:nvPr/>
          </p:nvSpPr>
          <p:spPr>
            <a:xfrm>
              <a:off x="2186311" y="2776890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723" y="1"/>
                    <a:pt x="1760" y="1"/>
                  </a:cubicBezTo>
                  <a:cubicBezTo>
                    <a:pt x="1723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4"/>
            <p:cNvSpPr/>
            <p:nvPr/>
          </p:nvSpPr>
          <p:spPr>
            <a:xfrm>
              <a:off x="2193157" y="277983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0" y="1763"/>
                    <a:pt x="1014" y="1464"/>
                    <a:pt x="1094" y="1464"/>
                  </a:cubicBezTo>
                  <a:cubicBezTo>
                    <a:pt x="1098" y="1464"/>
                    <a:pt x="1101" y="1465"/>
                    <a:pt x="1101" y="1467"/>
                  </a:cubicBezTo>
                  <a:cubicBezTo>
                    <a:pt x="1137" y="1467"/>
                    <a:pt x="1504" y="1284"/>
                    <a:pt x="1577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4"/>
            <p:cNvSpPr/>
            <p:nvPr/>
          </p:nvSpPr>
          <p:spPr>
            <a:xfrm>
              <a:off x="2193157" y="2780821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4"/>
                  </a:moveTo>
                  <a:cubicBezTo>
                    <a:pt x="1" y="1577"/>
                    <a:pt x="184" y="807"/>
                    <a:pt x="294" y="660"/>
                  </a:cubicBezTo>
                  <a:cubicBezTo>
                    <a:pt x="477" y="477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477"/>
                    <a:pt x="294" y="660"/>
                  </a:cubicBezTo>
                  <a:cubicBezTo>
                    <a:pt x="184" y="807"/>
                    <a:pt x="1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4"/>
            <p:cNvSpPr/>
            <p:nvPr/>
          </p:nvSpPr>
          <p:spPr>
            <a:xfrm>
              <a:off x="2184332" y="2831792"/>
              <a:ext cx="132402" cy="77500"/>
            </a:xfrm>
            <a:custGeom>
              <a:avLst/>
              <a:gdLst/>
              <a:ahLst/>
              <a:cxnLst/>
              <a:rect l="l" t="t" r="r" b="b"/>
              <a:pathLst>
                <a:path w="4951" h="2898" extrusionOk="0">
                  <a:moveTo>
                    <a:pt x="2567" y="1"/>
                  </a:moveTo>
                  <a:lnTo>
                    <a:pt x="1" y="1504"/>
                  </a:lnTo>
                  <a:lnTo>
                    <a:pt x="2347" y="2897"/>
                  </a:lnTo>
                  <a:lnTo>
                    <a:pt x="4950" y="1394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4"/>
            <p:cNvSpPr/>
            <p:nvPr/>
          </p:nvSpPr>
          <p:spPr>
            <a:xfrm>
              <a:off x="2249049" y="2833263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1" y="93"/>
                    <a:pt x="1" y="129"/>
                    <a:pt x="37" y="166"/>
                  </a:cubicBezTo>
                  <a:cubicBezTo>
                    <a:pt x="74" y="203"/>
                    <a:pt x="110" y="221"/>
                    <a:pt x="152" y="221"/>
                  </a:cubicBezTo>
                  <a:cubicBezTo>
                    <a:pt x="193" y="221"/>
                    <a:pt x="239" y="203"/>
                    <a:pt x="294" y="166"/>
                  </a:cubicBezTo>
                  <a:cubicBezTo>
                    <a:pt x="330" y="129"/>
                    <a:pt x="330" y="93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4"/>
            <p:cNvSpPr/>
            <p:nvPr/>
          </p:nvSpPr>
          <p:spPr>
            <a:xfrm>
              <a:off x="2249049" y="2835723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1"/>
                  </a:moveTo>
                  <a:lnTo>
                    <a:pt x="1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34"/>
            <p:cNvSpPr/>
            <p:nvPr/>
          </p:nvSpPr>
          <p:spPr>
            <a:xfrm>
              <a:off x="2249049" y="2833263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9" y="1"/>
                  </a:moveTo>
                  <a:cubicBezTo>
                    <a:pt x="138" y="1"/>
                    <a:pt x="92" y="19"/>
                    <a:pt x="37" y="56"/>
                  </a:cubicBezTo>
                  <a:cubicBezTo>
                    <a:pt x="1" y="93"/>
                    <a:pt x="1" y="129"/>
                    <a:pt x="37" y="166"/>
                  </a:cubicBezTo>
                  <a:cubicBezTo>
                    <a:pt x="74" y="203"/>
                    <a:pt x="110" y="221"/>
                    <a:pt x="152" y="221"/>
                  </a:cubicBezTo>
                  <a:cubicBezTo>
                    <a:pt x="193" y="221"/>
                    <a:pt x="239" y="203"/>
                    <a:pt x="294" y="166"/>
                  </a:cubicBezTo>
                  <a:cubicBezTo>
                    <a:pt x="330" y="129"/>
                    <a:pt x="330" y="93"/>
                    <a:pt x="294" y="56"/>
                  </a:cubicBezTo>
                  <a:cubicBezTo>
                    <a:pt x="257" y="19"/>
                    <a:pt x="220" y="1"/>
                    <a:pt x="17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34"/>
            <p:cNvSpPr/>
            <p:nvPr/>
          </p:nvSpPr>
          <p:spPr>
            <a:xfrm>
              <a:off x="2249049" y="2832781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1" y="111"/>
                    <a:pt x="1" y="111"/>
                  </a:cubicBezTo>
                  <a:cubicBezTo>
                    <a:pt x="1" y="111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1"/>
                  </a:cubicBezTo>
                  <a:cubicBezTo>
                    <a:pt x="330" y="74"/>
                    <a:pt x="220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34"/>
            <p:cNvSpPr/>
            <p:nvPr/>
          </p:nvSpPr>
          <p:spPr>
            <a:xfrm>
              <a:off x="2249049" y="2833263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43" y="1"/>
                  </a:moveTo>
                  <a:cubicBezTo>
                    <a:pt x="110" y="1"/>
                    <a:pt x="74" y="19"/>
                    <a:pt x="37" y="56"/>
                  </a:cubicBezTo>
                  <a:cubicBezTo>
                    <a:pt x="1" y="93"/>
                    <a:pt x="1" y="93"/>
                    <a:pt x="37" y="129"/>
                  </a:cubicBezTo>
                  <a:cubicBezTo>
                    <a:pt x="74" y="148"/>
                    <a:pt x="110" y="157"/>
                    <a:pt x="143" y="157"/>
                  </a:cubicBezTo>
                  <a:cubicBezTo>
                    <a:pt x="175" y="157"/>
                    <a:pt x="202" y="148"/>
                    <a:pt x="220" y="129"/>
                  </a:cubicBezTo>
                  <a:cubicBezTo>
                    <a:pt x="294" y="93"/>
                    <a:pt x="294" y="56"/>
                    <a:pt x="220" y="56"/>
                  </a:cubicBezTo>
                  <a:cubicBezTo>
                    <a:pt x="202" y="19"/>
                    <a:pt x="175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34"/>
            <p:cNvSpPr/>
            <p:nvPr/>
          </p:nvSpPr>
          <p:spPr>
            <a:xfrm>
              <a:off x="2251990" y="2832781"/>
              <a:ext cx="2968" cy="3958"/>
            </a:xfrm>
            <a:custGeom>
              <a:avLst/>
              <a:gdLst/>
              <a:ahLst/>
              <a:cxnLst/>
              <a:rect l="l" t="t" r="r" b="b"/>
              <a:pathLst>
                <a:path w="111" h="148" extrusionOk="0">
                  <a:moveTo>
                    <a:pt x="110" y="1"/>
                  </a:moveTo>
                  <a:cubicBezTo>
                    <a:pt x="74" y="1"/>
                    <a:pt x="37" y="1"/>
                    <a:pt x="37" y="74"/>
                  </a:cubicBezTo>
                  <a:lnTo>
                    <a:pt x="0" y="74"/>
                  </a:lnTo>
                  <a:lnTo>
                    <a:pt x="0" y="111"/>
                  </a:lnTo>
                  <a:lnTo>
                    <a:pt x="0" y="147"/>
                  </a:lnTo>
                  <a:lnTo>
                    <a:pt x="110" y="147"/>
                  </a:lnTo>
                  <a:lnTo>
                    <a:pt x="110" y="111"/>
                  </a:lnTo>
                  <a:lnTo>
                    <a:pt x="11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4"/>
            <p:cNvSpPr/>
            <p:nvPr/>
          </p:nvSpPr>
          <p:spPr>
            <a:xfrm>
              <a:off x="2230409" y="2823956"/>
              <a:ext cx="22597" cy="11793"/>
            </a:xfrm>
            <a:custGeom>
              <a:avLst/>
              <a:gdLst/>
              <a:ahLst/>
              <a:cxnLst/>
              <a:rect l="l" t="t" r="r" b="b"/>
              <a:pathLst>
                <a:path w="845" h="441" extrusionOk="0">
                  <a:moveTo>
                    <a:pt x="294" y="1"/>
                  </a:moveTo>
                  <a:cubicBezTo>
                    <a:pt x="184" y="1"/>
                    <a:pt x="111" y="1"/>
                    <a:pt x="1" y="74"/>
                  </a:cubicBezTo>
                  <a:cubicBezTo>
                    <a:pt x="44" y="60"/>
                    <a:pt x="90" y="53"/>
                    <a:pt x="136" y="53"/>
                  </a:cubicBezTo>
                  <a:cubicBezTo>
                    <a:pt x="447" y="53"/>
                    <a:pt x="807" y="331"/>
                    <a:pt x="807" y="331"/>
                  </a:cubicBezTo>
                  <a:lnTo>
                    <a:pt x="844" y="441"/>
                  </a:lnTo>
                  <a:lnTo>
                    <a:pt x="844" y="331"/>
                  </a:lnTo>
                  <a:cubicBezTo>
                    <a:pt x="844" y="294"/>
                    <a:pt x="844" y="257"/>
                    <a:pt x="807" y="257"/>
                  </a:cubicBezTo>
                  <a:cubicBezTo>
                    <a:pt x="734" y="257"/>
                    <a:pt x="698" y="221"/>
                    <a:pt x="624" y="147"/>
                  </a:cubicBezTo>
                  <a:cubicBezTo>
                    <a:pt x="514" y="111"/>
                    <a:pt x="368" y="74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4"/>
            <p:cNvSpPr/>
            <p:nvPr/>
          </p:nvSpPr>
          <p:spPr>
            <a:xfrm>
              <a:off x="2251990" y="2845538"/>
              <a:ext cx="42173" cy="50008"/>
            </a:xfrm>
            <a:custGeom>
              <a:avLst/>
              <a:gdLst/>
              <a:ahLst/>
              <a:cxnLst/>
              <a:rect l="l" t="t" r="r" b="b"/>
              <a:pathLst>
                <a:path w="1577" h="1870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57" y="0"/>
                    <a:pt x="1357" y="0"/>
                    <a:pt x="1357" y="37"/>
                  </a:cubicBezTo>
                  <a:cubicBezTo>
                    <a:pt x="1320" y="37"/>
                    <a:pt x="110" y="660"/>
                    <a:pt x="110" y="660"/>
                  </a:cubicBezTo>
                  <a:cubicBezTo>
                    <a:pt x="110" y="660"/>
                    <a:pt x="0" y="1577"/>
                    <a:pt x="74" y="1723"/>
                  </a:cubicBezTo>
                  <a:lnTo>
                    <a:pt x="110" y="1723"/>
                  </a:lnTo>
                  <a:lnTo>
                    <a:pt x="110" y="1723"/>
                  </a:lnTo>
                  <a:lnTo>
                    <a:pt x="367" y="1870"/>
                  </a:lnTo>
                  <a:lnTo>
                    <a:pt x="294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57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4"/>
            <p:cNvSpPr/>
            <p:nvPr/>
          </p:nvSpPr>
          <p:spPr>
            <a:xfrm>
              <a:off x="2258863" y="2847490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0"/>
                    <a:pt x="1063" y="1357"/>
                    <a:pt x="1063" y="1284"/>
                  </a:cubicBezTo>
                  <a:cubicBezTo>
                    <a:pt x="1100" y="1284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2196098" y="2821015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57" y="1"/>
                    <a:pt x="1357" y="1"/>
                    <a:pt x="1394" y="1"/>
                  </a:cubicBezTo>
                  <a:cubicBezTo>
                    <a:pt x="1357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2202971" y="2822967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0" y="1614"/>
                    <a:pt x="74" y="1761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1"/>
                    <a:pt x="1027" y="1357"/>
                    <a:pt x="1027" y="1284"/>
                  </a:cubicBezTo>
                  <a:cubicBezTo>
                    <a:pt x="1100" y="1284"/>
                    <a:pt x="1394" y="111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2195136" y="2781810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0"/>
                  </a:moveTo>
                  <a:lnTo>
                    <a:pt x="1503" y="0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93" y="623"/>
                    <a:pt x="1320" y="917"/>
                  </a:cubicBezTo>
                  <a:cubicBezTo>
                    <a:pt x="1283" y="1137"/>
                    <a:pt x="917" y="1283"/>
                    <a:pt x="880" y="1283"/>
                  </a:cubicBezTo>
                  <a:cubicBezTo>
                    <a:pt x="880" y="1283"/>
                    <a:pt x="220" y="1503"/>
                    <a:pt x="0" y="1577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93" y="1063"/>
                  </a:lnTo>
                  <a:lnTo>
                    <a:pt x="1503" y="403"/>
                  </a:lnTo>
                  <a:lnTo>
                    <a:pt x="1503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2185321" y="2776890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60" y="1"/>
                  </a:moveTo>
                  <a:lnTo>
                    <a:pt x="1760" y="1"/>
                  </a:lnTo>
                  <a:lnTo>
                    <a:pt x="1760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807"/>
                    <a:pt x="1" y="1614"/>
                    <a:pt x="111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1" y="1724"/>
                  </a:lnTo>
                  <a:lnTo>
                    <a:pt x="477" y="1137"/>
                  </a:lnTo>
                  <a:lnTo>
                    <a:pt x="660" y="807"/>
                  </a:lnTo>
                  <a:lnTo>
                    <a:pt x="2017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2191205" y="277886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4" y="0"/>
                  </a:moveTo>
                  <a:cubicBezTo>
                    <a:pt x="1724" y="0"/>
                    <a:pt x="514" y="513"/>
                    <a:pt x="330" y="697"/>
                  </a:cubicBezTo>
                  <a:cubicBezTo>
                    <a:pt x="184" y="843"/>
                    <a:pt x="1" y="1613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74" y="1467"/>
                    <a:pt x="1540" y="1283"/>
                    <a:pt x="1614" y="1063"/>
                  </a:cubicBezTo>
                  <a:cubicBezTo>
                    <a:pt x="1650" y="843"/>
                    <a:pt x="1834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2191205" y="2780821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4"/>
                  </a:moveTo>
                  <a:cubicBezTo>
                    <a:pt x="1" y="1577"/>
                    <a:pt x="184" y="807"/>
                    <a:pt x="330" y="660"/>
                  </a:cubicBezTo>
                  <a:cubicBezTo>
                    <a:pt x="514" y="477"/>
                    <a:pt x="1724" y="1"/>
                    <a:pt x="1724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4" y="1"/>
                  </a:lnTo>
                  <a:cubicBezTo>
                    <a:pt x="1724" y="1"/>
                    <a:pt x="514" y="477"/>
                    <a:pt x="330" y="660"/>
                  </a:cubicBezTo>
                  <a:cubicBezTo>
                    <a:pt x="184" y="770"/>
                    <a:pt x="1" y="1540"/>
                    <a:pt x="111" y="1724"/>
                  </a:cubicBezTo>
                  <a:lnTo>
                    <a:pt x="111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2195136" y="2779831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3" y="1357"/>
                  </a:moveTo>
                  <a:cubicBezTo>
                    <a:pt x="953" y="1357"/>
                    <a:pt x="1320" y="1211"/>
                    <a:pt x="1430" y="991"/>
                  </a:cubicBezTo>
                  <a:cubicBezTo>
                    <a:pt x="1503" y="697"/>
                    <a:pt x="1613" y="148"/>
                    <a:pt x="1577" y="1"/>
                  </a:cubicBezTo>
                  <a:lnTo>
                    <a:pt x="1577" y="1"/>
                  </a:lnTo>
                  <a:cubicBezTo>
                    <a:pt x="1577" y="148"/>
                    <a:pt x="1467" y="661"/>
                    <a:pt x="1430" y="917"/>
                  </a:cubicBezTo>
                  <a:cubicBezTo>
                    <a:pt x="1320" y="1211"/>
                    <a:pt x="953" y="1357"/>
                    <a:pt x="953" y="1357"/>
                  </a:cubicBezTo>
                  <a:cubicBezTo>
                    <a:pt x="917" y="1357"/>
                    <a:pt x="183" y="1614"/>
                    <a:pt x="0" y="1651"/>
                  </a:cubicBezTo>
                  <a:lnTo>
                    <a:pt x="0" y="1651"/>
                  </a:lnTo>
                  <a:cubicBezTo>
                    <a:pt x="183" y="1651"/>
                    <a:pt x="953" y="1394"/>
                    <a:pt x="953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2220621" y="2808285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60" y="257"/>
                  </a:lnTo>
                  <a:cubicBezTo>
                    <a:pt x="660" y="257"/>
                    <a:pt x="697" y="147"/>
                    <a:pt x="697" y="110"/>
                  </a:cubicBezTo>
                  <a:cubicBezTo>
                    <a:pt x="697" y="73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2178448" y="2728860"/>
              <a:ext cx="130423" cy="150025"/>
            </a:xfrm>
            <a:custGeom>
              <a:avLst/>
              <a:gdLst/>
              <a:ahLst/>
              <a:cxnLst/>
              <a:rect l="l" t="t" r="r" b="b"/>
              <a:pathLst>
                <a:path w="4877" h="5610" extrusionOk="0">
                  <a:moveTo>
                    <a:pt x="2787" y="37"/>
                  </a:moveTo>
                  <a:lnTo>
                    <a:pt x="2787" y="37"/>
                  </a:lnTo>
                  <a:lnTo>
                    <a:pt x="2787" y="37"/>
                  </a:lnTo>
                  <a:lnTo>
                    <a:pt x="2787" y="37"/>
                  </a:lnTo>
                  <a:cubicBezTo>
                    <a:pt x="2750" y="1"/>
                    <a:pt x="2604" y="37"/>
                    <a:pt x="2567" y="111"/>
                  </a:cubicBezTo>
                  <a:lnTo>
                    <a:pt x="2421" y="221"/>
                  </a:lnTo>
                  <a:lnTo>
                    <a:pt x="2421" y="221"/>
                  </a:lnTo>
                  <a:lnTo>
                    <a:pt x="2421" y="221"/>
                  </a:lnTo>
                  <a:lnTo>
                    <a:pt x="2421" y="331"/>
                  </a:lnTo>
                  <a:cubicBezTo>
                    <a:pt x="2311" y="587"/>
                    <a:pt x="2311" y="1467"/>
                    <a:pt x="2091" y="2237"/>
                  </a:cubicBezTo>
                  <a:cubicBezTo>
                    <a:pt x="1944" y="2640"/>
                    <a:pt x="1871" y="2970"/>
                    <a:pt x="1871" y="2970"/>
                  </a:cubicBezTo>
                  <a:cubicBezTo>
                    <a:pt x="1724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8" y="3777"/>
                    <a:pt x="1" y="3850"/>
                    <a:pt x="1" y="3960"/>
                  </a:cubicBezTo>
                  <a:cubicBezTo>
                    <a:pt x="1" y="3997"/>
                    <a:pt x="1" y="4363"/>
                    <a:pt x="38" y="4363"/>
                  </a:cubicBezTo>
                  <a:lnTo>
                    <a:pt x="38" y="4363"/>
                  </a:lnTo>
                  <a:lnTo>
                    <a:pt x="2127" y="5610"/>
                  </a:lnTo>
                  <a:lnTo>
                    <a:pt x="2494" y="5096"/>
                  </a:lnTo>
                  <a:lnTo>
                    <a:pt x="3850" y="4546"/>
                  </a:lnTo>
                  <a:lnTo>
                    <a:pt x="4034" y="4217"/>
                  </a:lnTo>
                  <a:lnTo>
                    <a:pt x="4877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2234340" y="2761218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7" y="587"/>
                    <a:pt x="2347" y="1430"/>
                    <a:pt x="2127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4" y="3116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23"/>
                  </a:cubicBezTo>
                  <a:cubicBezTo>
                    <a:pt x="1137" y="3776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3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2284349" y="2763037"/>
              <a:ext cx="26502" cy="84480"/>
            </a:xfrm>
            <a:custGeom>
              <a:avLst/>
              <a:gdLst/>
              <a:ahLst/>
              <a:cxnLst/>
              <a:rect l="l" t="t" r="r" b="b"/>
              <a:pathLst>
                <a:path w="991" h="3159" extrusionOk="0">
                  <a:moveTo>
                    <a:pt x="925" y="0"/>
                  </a:moveTo>
                  <a:cubicBezTo>
                    <a:pt x="873" y="0"/>
                    <a:pt x="797" y="21"/>
                    <a:pt x="733" y="42"/>
                  </a:cubicBezTo>
                  <a:lnTo>
                    <a:pt x="623" y="189"/>
                  </a:lnTo>
                  <a:lnTo>
                    <a:pt x="623" y="336"/>
                  </a:lnTo>
                  <a:cubicBezTo>
                    <a:pt x="550" y="666"/>
                    <a:pt x="477" y="1472"/>
                    <a:pt x="257" y="2205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8"/>
                  </a:lnTo>
                  <a:lnTo>
                    <a:pt x="477" y="2975"/>
                  </a:lnTo>
                  <a:cubicBezTo>
                    <a:pt x="477" y="2975"/>
                    <a:pt x="514" y="2572"/>
                    <a:pt x="697" y="1875"/>
                  </a:cubicBezTo>
                  <a:cubicBezTo>
                    <a:pt x="880" y="1215"/>
                    <a:pt x="990" y="42"/>
                    <a:pt x="990" y="42"/>
                  </a:cubicBezTo>
                  <a:cubicBezTo>
                    <a:pt x="990" y="11"/>
                    <a:pt x="964" y="0"/>
                    <a:pt x="92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2234340" y="2840617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1"/>
                  </a:moveTo>
                  <a:lnTo>
                    <a:pt x="1864" y="13"/>
                  </a:lnTo>
                  <a:lnTo>
                    <a:pt x="1864" y="13"/>
                  </a:lnTo>
                  <a:cubicBezTo>
                    <a:pt x="1867" y="9"/>
                    <a:pt x="1869" y="5"/>
                    <a:pt x="1870" y="1"/>
                  </a:cubicBezTo>
                  <a:close/>
                  <a:moveTo>
                    <a:pt x="1864" y="13"/>
                  </a:moveTo>
                  <a:cubicBezTo>
                    <a:pt x="1741" y="198"/>
                    <a:pt x="470" y="519"/>
                    <a:pt x="147" y="734"/>
                  </a:cubicBezTo>
                  <a:lnTo>
                    <a:pt x="111" y="771"/>
                  </a:lnTo>
                  <a:cubicBezTo>
                    <a:pt x="37" y="807"/>
                    <a:pt x="1" y="917"/>
                    <a:pt x="1" y="954"/>
                  </a:cubicBezTo>
                  <a:cubicBezTo>
                    <a:pt x="1" y="1059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4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64" y="1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2276486" y="2841606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68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808" y="110"/>
                    <a:pt x="808" y="37"/>
                  </a:cubicBezTo>
                  <a:cubicBezTo>
                    <a:pt x="808" y="1"/>
                    <a:pt x="368" y="1"/>
                    <a:pt x="36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2250038" y="2813179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723" y="0"/>
                    <a:pt x="1760" y="0"/>
                  </a:cubicBezTo>
                  <a:cubicBezTo>
                    <a:pt x="1723" y="0"/>
                    <a:pt x="513" y="514"/>
                    <a:pt x="330" y="697"/>
                  </a:cubicBezTo>
                  <a:cubicBezTo>
                    <a:pt x="183" y="844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2256884" y="2816121"/>
              <a:ext cx="48083" cy="48056"/>
            </a:xfrm>
            <a:custGeom>
              <a:avLst/>
              <a:gdLst/>
              <a:ahLst/>
              <a:cxnLst/>
              <a:rect l="l" t="t" r="r" b="b"/>
              <a:pathLst>
                <a:path w="1798" h="1797" extrusionOk="0">
                  <a:moveTo>
                    <a:pt x="1687" y="0"/>
                  </a:moveTo>
                  <a:cubicBezTo>
                    <a:pt x="1687" y="0"/>
                    <a:pt x="477" y="514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97"/>
                    <a:pt x="1101" y="1467"/>
                    <a:pt x="1101" y="1467"/>
                  </a:cubicBezTo>
                  <a:cubicBezTo>
                    <a:pt x="1137" y="1467"/>
                    <a:pt x="1504" y="1283"/>
                    <a:pt x="1577" y="1063"/>
                  </a:cubicBezTo>
                  <a:cubicBezTo>
                    <a:pt x="1650" y="807"/>
                    <a:pt x="1797" y="74"/>
                    <a:pt x="172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2256884" y="281708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8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8"/>
                  </a:cubicBezTo>
                  <a:cubicBezTo>
                    <a:pt x="111" y="844"/>
                    <a:pt x="1" y="1614"/>
                    <a:pt x="74" y="1761"/>
                  </a:cubicBezTo>
                  <a:cubicBezTo>
                    <a:pt x="37" y="1761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2320612" y="2910228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1"/>
                  </a:moveTo>
                  <a:lnTo>
                    <a:pt x="1" y="1504"/>
                  </a:lnTo>
                  <a:lnTo>
                    <a:pt x="2310" y="2897"/>
                  </a:lnTo>
                  <a:lnTo>
                    <a:pt x="4950" y="1357"/>
                  </a:lnTo>
                  <a:lnTo>
                    <a:pt x="256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2385328" y="2911458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211"/>
                    <a:pt x="92" y="230"/>
                    <a:pt x="133" y="230"/>
                  </a:cubicBezTo>
                  <a:cubicBezTo>
                    <a:pt x="174" y="230"/>
                    <a:pt x="220" y="211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9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2385328" y="2914159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0" y="0"/>
                  </a:moveTo>
                  <a:lnTo>
                    <a:pt x="0" y="37"/>
                  </a:lnTo>
                  <a:lnTo>
                    <a:pt x="330" y="37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2385328" y="2911458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74" y="1"/>
                  </a:moveTo>
                  <a:cubicBezTo>
                    <a:pt x="138" y="1"/>
                    <a:pt x="92" y="10"/>
                    <a:pt x="37" y="28"/>
                  </a:cubicBezTo>
                  <a:cubicBezTo>
                    <a:pt x="0" y="101"/>
                    <a:pt x="0" y="138"/>
                    <a:pt x="37" y="175"/>
                  </a:cubicBezTo>
                  <a:cubicBezTo>
                    <a:pt x="55" y="211"/>
                    <a:pt x="92" y="230"/>
                    <a:pt x="133" y="230"/>
                  </a:cubicBezTo>
                  <a:cubicBezTo>
                    <a:pt x="174" y="230"/>
                    <a:pt x="220" y="211"/>
                    <a:pt x="257" y="175"/>
                  </a:cubicBezTo>
                  <a:cubicBezTo>
                    <a:pt x="330" y="138"/>
                    <a:pt x="330" y="101"/>
                    <a:pt x="257" y="28"/>
                  </a:cubicBezTo>
                  <a:cubicBezTo>
                    <a:pt x="239" y="10"/>
                    <a:pt x="211" y="1"/>
                    <a:pt x="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2385328" y="2911217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0" y="110"/>
                    <a:pt x="0" y="110"/>
                  </a:cubicBezTo>
                  <a:cubicBezTo>
                    <a:pt x="0" y="110"/>
                    <a:pt x="147" y="143"/>
                    <a:pt x="245" y="143"/>
                  </a:cubicBezTo>
                  <a:cubicBezTo>
                    <a:pt x="294" y="143"/>
                    <a:pt x="330" y="135"/>
                    <a:pt x="330" y="110"/>
                  </a:cubicBezTo>
                  <a:cubicBezTo>
                    <a:pt x="330" y="74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2385328" y="2911699"/>
              <a:ext cx="6873" cy="4199"/>
            </a:xfrm>
            <a:custGeom>
              <a:avLst/>
              <a:gdLst/>
              <a:ahLst/>
              <a:cxnLst/>
              <a:rect l="l" t="t" r="r" b="b"/>
              <a:pathLst>
                <a:path w="257" h="157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2"/>
                    <a:pt x="0" y="92"/>
                    <a:pt x="37" y="129"/>
                  </a:cubicBezTo>
                  <a:cubicBezTo>
                    <a:pt x="55" y="147"/>
                    <a:pt x="92" y="157"/>
                    <a:pt x="129" y="157"/>
                  </a:cubicBezTo>
                  <a:cubicBezTo>
                    <a:pt x="165" y="157"/>
                    <a:pt x="202" y="147"/>
                    <a:pt x="220" y="129"/>
                  </a:cubicBezTo>
                  <a:cubicBezTo>
                    <a:pt x="257" y="92"/>
                    <a:pt x="257" y="56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2387281" y="2911217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11" y="0"/>
                    <a:pt x="74" y="0"/>
                    <a:pt x="74" y="37"/>
                  </a:cubicBezTo>
                  <a:lnTo>
                    <a:pt x="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0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2366689" y="2902392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4" y="0"/>
                  </a:moveTo>
                  <a:cubicBezTo>
                    <a:pt x="184" y="0"/>
                    <a:pt x="111" y="0"/>
                    <a:pt x="1" y="74"/>
                  </a:cubicBezTo>
                  <a:cubicBezTo>
                    <a:pt x="44" y="59"/>
                    <a:pt x="89" y="53"/>
                    <a:pt x="134" y="53"/>
                  </a:cubicBezTo>
                  <a:cubicBezTo>
                    <a:pt x="438" y="53"/>
                    <a:pt x="771" y="330"/>
                    <a:pt x="771" y="330"/>
                  </a:cubicBezTo>
                  <a:lnTo>
                    <a:pt x="844" y="440"/>
                  </a:lnTo>
                  <a:lnTo>
                    <a:pt x="844" y="330"/>
                  </a:lnTo>
                  <a:cubicBezTo>
                    <a:pt x="844" y="294"/>
                    <a:pt x="844" y="257"/>
                    <a:pt x="771" y="257"/>
                  </a:cubicBezTo>
                  <a:cubicBezTo>
                    <a:pt x="734" y="257"/>
                    <a:pt x="697" y="220"/>
                    <a:pt x="587" y="147"/>
                  </a:cubicBezTo>
                  <a:cubicBezTo>
                    <a:pt x="514" y="110"/>
                    <a:pt x="367" y="74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2387281" y="292493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57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41" y="1064"/>
                  </a:lnTo>
                  <a:lnTo>
                    <a:pt x="441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2395116" y="292592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74" y="660"/>
                  </a:lnTo>
                  <a:cubicBezTo>
                    <a:pt x="74" y="660"/>
                    <a:pt x="1" y="1613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7" y="1760"/>
                    <a:pt x="1064" y="1393"/>
                    <a:pt x="1064" y="1283"/>
                  </a:cubicBezTo>
                  <a:cubicBezTo>
                    <a:pt x="1101" y="1283"/>
                    <a:pt x="1431" y="110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2332378" y="2899450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20" y="0"/>
                    <a:pt x="1320" y="0"/>
                    <a:pt x="1394" y="0"/>
                  </a:cubicBezTo>
                  <a:cubicBezTo>
                    <a:pt x="1320" y="0"/>
                    <a:pt x="147" y="624"/>
                    <a:pt x="147" y="624"/>
                  </a:cubicBezTo>
                  <a:cubicBezTo>
                    <a:pt x="147" y="624"/>
                    <a:pt x="1" y="1540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3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2338262" y="2901403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61"/>
                  </a:lnTo>
                  <a:cubicBezTo>
                    <a:pt x="111" y="661"/>
                    <a:pt x="1" y="1614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331" y="1760"/>
                    <a:pt x="1064" y="1357"/>
                    <a:pt x="1064" y="1284"/>
                  </a:cubicBezTo>
                  <a:cubicBezTo>
                    <a:pt x="1100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2331389" y="2860246"/>
              <a:ext cx="40247" cy="45115"/>
            </a:xfrm>
            <a:custGeom>
              <a:avLst/>
              <a:gdLst/>
              <a:ahLst/>
              <a:cxnLst/>
              <a:rect l="l" t="t" r="r" b="b"/>
              <a:pathLst>
                <a:path w="1505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3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81" y="1430"/>
                  </a:lnTo>
                  <a:lnTo>
                    <a:pt x="1247" y="1246"/>
                  </a:lnTo>
                  <a:lnTo>
                    <a:pt x="1357" y="1063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2321601" y="2855325"/>
              <a:ext cx="53940" cy="51025"/>
            </a:xfrm>
            <a:custGeom>
              <a:avLst/>
              <a:gdLst/>
              <a:ahLst/>
              <a:cxnLst/>
              <a:rect l="l" t="t" r="r" b="b"/>
              <a:pathLst>
                <a:path w="2017" h="1908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7" y="1"/>
                    <a:pt x="514" y="514"/>
                    <a:pt x="330" y="661"/>
                  </a:cubicBezTo>
                  <a:cubicBezTo>
                    <a:pt x="184" y="807"/>
                    <a:pt x="0" y="1577"/>
                    <a:pt x="74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2327484" y="2857304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330" y="1796"/>
                    <a:pt x="1100" y="1466"/>
                    <a:pt x="1100" y="1466"/>
                  </a:cubicBezTo>
                  <a:cubicBezTo>
                    <a:pt x="1137" y="1466"/>
                    <a:pt x="1503" y="1283"/>
                    <a:pt x="1613" y="1063"/>
                  </a:cubicBezTo>
                  <a:cubicBezTo>
                    <a:pt x="1650" y="843"/>
                    <a:pt x="1833" y="110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2327484" y="2859256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3"/>
                  </a:moveTo>
                  <a:cubicBezTo>
                    <a:pt x="0" y="1577"/>
                    <a:pt x="184" y="807"/>
                    <a:pt x="330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lnTo>
                    <a:pt x="110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2331389" y="2860246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1" y="1173"/>
                    <a:pt x="1431" y="953"/>
                  </a:cubicBezTo>
                  <a:cubicBezTo>
                    <a:pt x="1504" y="660"/>
                    <a:pt x="1614" y="110"/>
                    <a:pt x="1541" y="0"/>
                  </a:cubicBezTo>
                  <a:lnTo>
                    <a:pt x="1541" y="0"/>
                  </a:lnTo>
                  <a:cubicBezTo>
                    <a:pt x="1541" y="110"/>
                    <a:pt x="1467" y="623"/>
                    <a:pt x="1431" y="917"/>
                  </a:cubicBezTo>
                  <a:cubicBezTo>
                    <a:pt x="1321" y="1137"/>
                    <a:pt x="954" y="1283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13"/>
                    <a:pt x="954" y="1320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2356901" y="2886694"/>
              <a:ext cx="18640" cy="16714"/>
            </a:xfrm>
            <a:custGeom>
              <a:avLst/>
              <a:gdLst/>
              <a:ahLst/>
              <a:cxnLst/>
              <a:rect l="l" t="t" r="r" b="b"/>
              <a:pathLst>
                <a:path w="697" h="625" extrusionOk="0">
                  <a:moveTo>
                    <a:pt x="330" y="1"/>
                  </a:moveTo>
                  <a:lnTo>
                    <a:pt x="0" y="551"/>
                  </a:lnTo>
                  <a:lnTo>
                    <a:pt x="0" y="624"/>
                  </a:lnTo>
                  <a:lnTo>
                    <a:pt x="660" y="257"/>
                  </a:lnTo>
                  <a:cubicBezTo>
                    <a:pt x="660" y="257"/>
                    <a:pt x="697" y="148"/>
                    <a:pt x="697" y="111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34"/>
            <p:cNvSpPr/>
            <p:nvPr/>
          </p:nvSpPr>
          <p:spPr>
            <a:xfrm>
              <a:off x="2313765" y="2807296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37"/>
                  </a:moveTo>
                  <a:lnTo>
                    <a:pt x="2823" y="37"/>
                  </a:ln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6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6" y="2970"/>
                    <a:pt x="1906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76"/>
                    <a:pt x="0" y="3850"/>
                    <a:pt x="0" y="3960"/>
                  </a:cubicBezTo>
                  <a:cubicBezTo>
                    <a:pt x="0" y="3996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34"/>
            <p:cNvSpPr/>
            <p:nvPr/>
          </p:nvSpPr>
          <p:spPr>
            <a:xfrm>
              <a:off x="2370620" y="2839654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3"/>
                  </a:lnTo>
                  <a:cubicBezTo>
                    <a:pt x="2347" y="587"/>
                    <a:pt x="2347" y="1467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399"/>
                  </a:cubicBezTo>
                  <a:cubicBezTo>
                    <a:pt x="184" y="4399"/>
                    <a:pt x="184" y="4289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69"/>
                    <a:pt x="734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6"/>
                    <a:pt x="2347" y="2970"/>
                  </a:cubicBezTo>
                  <a:cubicBezTo>
                    <a:pt x="2347" y="2970"/>
                    <a:pt x="2383" y="2566"/>
                    <a:pt x="2567" y="1870"/>
                  </a:cubicBezTo>
                  <a:cubicBezTo>
                    <a:pt x="2750" y="1173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2420629" y="2841446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0" y="1"/>
                    <a:pt x="797" y="22"/>
                    <a:pt x="733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66"/>
                    <a:pt x="477" y="1473"/>
                    <a:pt x="220" y="2206"/>
                  </a:cubicBezTo>
                  <a:cubicBezTo>
                    <a:pt x="73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3" y="2573"/>
                    <a:pt x="697" y="1876"/>
                  </a:cubicBezTo>
                  <a:cubicBezTo>
                    <a:pt x="880" y="1180"/>
                    <a:pt x="953" y="43"/>
                    <a:pt x="953" y="43"/>
                  </a:cubicBezTo>
                  <a:cubicBezTo>
                    <a:pt x="953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2370620" y="2919053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0" y="1"/>
                  </a:moveTo>
                  <a:lnTo>
                    <a:pt x="1859" y="18"/>
                  </a:lnTo>
                  <a:lnTo>
                    <a:pt x="1859" y="18"/>
                  </a:lnTo>
                  <a:cubicBezTo>
                    <a:pt x="1864" y="12"/>
                    <a:pt x="1868" y="6"/>
                    <a:pt x="1870" y="1"/>
                  </a:cubicBezTo>
                  <a:close/>
                  <a:moveTo>
                    <a:pt x="1859" y="18"/>
                  </a:moveTo>
                  <a:cubicBezTo>
                    <a:pt x="1713" y="204"/>
                    <a:pt x="431" y="521"/>
                    <a:pt x="147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4"/>
                    <a:pt x="34" y="1433"/>
                    <a:pt x="134" y="1433"/>
                  </a:cubicBezTo>
                  <a:cubicBezTo>
                    <a:pt x="138" y="1433"/>
                    <a:pt x="143" y="1432"/>
                    <a:pt x="147" y="1430"/>
                  </a:cubicBezTo>
                  <a:cubicBezTo>
                    <a:pt x="184" y="1430"/>
                    <a:pt x="1064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59" y="1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2413756" y="2920042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770" y="74"/>
                    <a:pt x="770" y="37"/>
                  </a:cubicBezTo>
                  <a:cubicBezTo>
                    <a:pt x="770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2386291" y="2891615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761" y="0"/>
                    <a:pt x="1687" y="0"/>
                    <a:pt x="1761" y="0"/>
                  </a:cubicBez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3"/>
                  </a:lnTo>
                  <a:lnTo>
                    <a:pt x="331" y="1760"/>
                  </a:lnTo>
                  <a:lnTo>
                    <a:pt x="478" y="1173"/>
                  </a:lnTo>
                  <a:lnTo>
                    <a:pt x="661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2392175" y="289551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86" y="1762"/>
                    <a:pt x="1018" y="1464"/>
                    <a:pt x="1094" y="1464"/>
                  </a:cubicBezTo>
                  <a:cubicBezTo>
                    <a:pt x="1098" y="1464"/>
                    <a:pt x="1101" y="1465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44"/>
                    <a:pt x="1834" y="74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2392175" y="2895519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1" y="1761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724" y="1"/>
                    <a:pt x="1724" y="1"/>
                  </a:cubicBezTo>
                  <a:lnTo>
                    <a:pt x="1761" y="1"/>
                  </a:lnTo>
                  <a:lnTo>
                    <a:pt x="1761" y="1"/>
                  </a:lnTo>
                  <a:lnTo>
                    <a:pt x="1724" y="1"/>
                  </a:lnTo>
                  <a:cubicBezTo>
                    <a:pt x="1724" y="1"/>
                    <a:pt x="514" y="514"/>
                    <a:pt x="331" y="697"/>
                  </a:cubicBezTo>
                  <a:cubicBezTo>
                    <a:pt x="148" y="844"/>
                    <a:pt x="1" y="1614"/>
                    <a:pt x="111" y="1761"/>
                  </a:cubicBezTo>
                  <a:cubicBezTo>
                    <a:pt x="74" y="1761"/>
                    <a:pt x="111" y="1761"/>
                    <a:pt x="111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2382387" y="2946517"/>
              <a:ext cx="134328" cy="77473"/>
            </a:xfrm>
            <a:custGeom>
              <a:avLst/>
              <a:gdLst/>
              <a:ahLst/>
              <a:cxnLst/>
              <a:rect l="l" t="t" r="r" b="b"/>
              <a:pathLst>
                <a:path w="5023" h="2897" extrusionOk="0">
                  <a:moveTo>
                    <a:pt x="2640" y="0"/>
                  </a:moveTo>
                  <a:lnTo>
                    <a:pt x="0" y="1540"/>
                  </a:lnTo>
                  <a:lnTo>
                    <a:pt x="2383" y="2896"/>
                  </a:lnTo>
                  <a:lnTo>
                    <a:pt x="5023" y="1393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2448066" y="2948710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198" y="1"/>
                  </a:moveTo>
                  <a:cubicBezTo>
                    <a:pt x="156" y="1"/>
                    <a:pt x="110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9" y="202"/>
                    <a:pt x="170" y="202"/>
                  </a:cubicBezTo>
                  <a:cubicBezTo>
                    <a:pt x="211" y="202"/>
                    <a:pt x="257" y="193"/>
                    <a:pt x="294" y="175"/>
                  </a:cubicBezTo>
                  <a:cubicBezTo>
                    <a:pt x="367" y="101"/>
                    <a:pt x="367" y="65"/>
                    <a:pt x="294" y="28"/>
                  </a:cubicBezTo>
                  <a:cubicBezTo>
                    <a:pt x="275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2449056" y="2950422"/>
              <a:ext cx="6873" cy="2006"/>
            </a:xfrm>
            <a:custGeom>
              <a:avLst/>
              <a:gdLst/>
              <a:ahLst/>
              <a:cxnLst/>
              <a:rect l="l" t="t" r="r" b="b"/>
              <a:pathLst>
                <a:path w="257" h="75" extrusionOk="0">
                  <a:moveTo>
                    <a:pt x="0" y="1"/>
                  </a:moveTo>
                  <a:lnTo>
                    <a:pt x="0" y="74"/>
                  </a:lnTo>
                  <a:lnTo>
                    <a:pt x="257" y="74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2448066" y="2948710"/>
              <a:ext cx="9841" cy="5429"/>
            </a:xfrm>
            <a:custGeom>
              <a:avLst/>
              <a:gdLst/>
              <a:ahLst/>
              <a:cxnLst/>
              <a:rect l="l" t="t" r="r" b="b"/>
              <a:pathLst>
                <a:path w="368" h="203" extrusionOk="0">
                  <a:moveTo>
                    <a:pt x="198" y="1"/>
                  </a:moveTo>
                  <a:cubicBezTo>
                    <a:pt x="156" y="1"/>
                    <a:pt x="110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9" y="202"/>
                    <a:pt x="170" y="202"/>
                  </a:cubicBezTo>
                  <a:cubicBezTo>
                    <a:pt x="211" y="202"/>
                    <a:pt x="257" y="193"/>
                    <a:pt x="294" y="175"/>
                  </a:cubicBezTo>
                  <a:cubicBezTo>
                    <a:pt x="367" y="101"/>
                    <a:pt x="367" y="65"/>
                    <a:pt x="294" y="28"/>
                  </a:cubicBezTo>
                  <a:cubicBezTo>
                    <a:pt x="275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34"/>
            <p:cNvSpPr/>
            <p:nvPr/>
          </p:nvSpPr>
          <p:spPr>
            <a:xfrm>
              <a:off x="2449056" y="2948469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14" y="123"/>
                    <a:pt x="212" y="123"/>
                  </a:cubicBezTo>
                  <a:cubicBezTo>
                    <a:pt x="261" y="123"/>
                    <a:pt x="306" y="110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34"/>
            <p:cNvSpPr/>
            <p:nvPr/>
          </p:nvSpPr>
          <p:spPr>
            <a:xfrm>
              <a:off x="2449056" y="2948710"/>
              <a:ext cx="6873" cy="4439"/>
            </a:xfrm>
            <a:custGeom>
              <a:avLst/>
              <a:gdLst/>
              <a:ahLst/>
              <a:cxnLst/>
              <a:rect l="l" t="t" r="r" b="b"/>
              <a:pathLst>
                <a:path w="257" h="166" extrusionOk="0">
                  <a:moveTo>
                    <a:pt x="128" y="1"/>
                  </a:moveTo>
                  <a:cubicBezTo>
                    <a:pt x="92" y="1"/>
                    <a:pt x="55" y="10"/>
                    <a:pt x="37" y="28"/>
                  </a:cubicBezTo>
                  <a:cubicBezTo>
                    <a:pt x="0" y="65"/>
                    <a:pt x="0" y="65"/>
                    <a:pt x="37" y="138"/>
                  </a:cubicBezTo>
                  <a:cubicBezTo>
                    <a:pt x="55" y="156"/>
                    <a:pt x="92" y="166"/>
                    <a:pt x="128" y="166"/>
                  </a:cubicBezTo>
                  <a:cubicBezTo>
                    <a:pt x="165" y="166"/>
                    <a:pt x="202" y="156"/>
                    <a:pt x="220" y="138"/>
                  </a:cubicBezTo>
                  <a:cubicBezTo>
                    <a:pt x="257" y="65"/>
                    <a:pt x="257" y="28"/>
                    <a:pt x="220" y="28"/>
                  </a:cubicBezTo>
                  <a:cubicBezTo>
                    <a:pt x="202" y="10"/>
                    <a:pt x="165" y="1"/>
                    <a:pt x="1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2451008" y="2948469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0"/>
                  </a:moveTo>
                  <a:cubicBezTo>
                    <a:pt x="110" y="0"/>
                    <a:pt x="74" y="0"/>
                    <a:pt x="74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2430416" y="2939644"/>
              <a:ext cx="22571" cy="10804"/>
            </a:xfrm>
            <a:custGeom>
              <a:avLst/>
              <a:gdLst/>
              <a:ahLst/>
              <a:cxnLst/>
              <a:rect l="l" t="t" r="r" b="b"/>
              <a:pathLst>
                <a:path w="844" h="404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7"/>
                    <a:pt x="93" y="27"/>
                  </a:cubicBezTo>
                  <a:cubicBezTo>
                    <a:pt x="407" y="27"/>
                    <a:pt x="770" y="330"/>
                    <a:pt x="770" y="330"/>
                  </a:cubicBezTo>
                  <a:lnTo>
                    <a:pt x="844" y="404"/>
                  </a:lnTo>
                  <a:lnTo>
                    <a:pt x="844" y="330"/>
                  </a:lnTo>
                  <a:cubicBezTo>
                    <a:pt x="844" y="257"/>
                    <a:pt x="844" y="220"/>
                    <a:pt x="770" y="220"/>
                  </a:cubicBezTo>
                  <a:cubicBezTo>
                    <a:pt x="734" y="220"/>
                    <a:pt x="697" y="184"/>
                    <a:pt x="587" y="147"/>
                  </a:cubicBezTo>
                  <a:cubicBezTo>
                    <a:pt x="514" y="74"/>
                    <a:pt x="367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2451008" y="2960236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94" y="74"/>
                  </a:moveTo>
                  <a:lnTo>
                    <a:pt x="1394" y="74"/>
                  </a:lnTo>
                  <a:cubicBezTo>
                    <a:pt x="1394" y="0"/>
                    <a:pt x="1357" y="0"/>
                    <a:pt x="1394" y="74"/>
                  </a:cubicBezTo>
                  <a:cubicBezTo>
                    <a:pt x="1357" y="74"/>
                    <a:pt x="147" y="697"/>
                    <a:pt x="147" y="697"/>
                  </a:cubicBezTo>
                  <a:cubicBezTo>
                    <a:pt x="147" y="697"/>
                    <a:pt x="0" y="1613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3"/>
                  </a:lnTo>
                  <a:lnTo>
                    <a:pt x="440" y="1100"/>
                  </a:lnTo>
                  <a:lnTo>
                    <a:pt x="440" y="807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2458844" y="2963178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0"/>
                  </a:moveTo>
                  <a:lnTo>
                    <a:pt x="74" y="624"/>
                  </a:lnTo>
                  <a:cubicBezTo>
                    <a:pt x="74" y="624"/>
                    <a:pt x="1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23"/>
                    <a:pt x="1064" y="1320"/>
                    <a:pt x="1064" y="1283"/>
                  </a:cubicBezTo>
                  <a:cubicBezTo>
                    <a:pt x="1101" y="1283"/>
                    <a:pt x="1394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2395116" y="2935713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48" y="661"/>
                    <a:pt x="148" y="661"/>
                  </a:cubicBezTo>
                  <a:cubicBezTo>
                    <a:pt x="148" y="661"/>
                    <a:pt x="1" y="1577"/>
                    <a:pt x="74" y="1724"/>
                  </a:cubicBezTo>
                  <a:lnTo>
                    <a:pt x="148" y="1724"/>
                  </a:lnTo>
                  <a:lnTo>
                    <a:pt x="148" y="1724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2401989" y="2938655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0" y="624"/>
                  </a:lnTo>
                  <a:cubicBezTo>
                    <a:pt x="110" y="624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24"/>
                    <a:pt x="1064" y="1321"/>
                    <a:pt x="1064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2395116" y="2896509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0"/>
                    <a:pt x="1321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21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40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2385328" y="289161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2391212" y="289455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3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27"/>
                  </a:cubicBezTo>
                  <a:cubicBezTo>
                    <a:pt x="1650" y="807"/>
                    <a:pt x="1833" y="73"/>
                    <a:pt x="176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2391212" y="2895519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1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4" y="771"/>
                    <a:pt x="0" y="1577"/>
                    <a:pt x="110" y="1761"/>
                  </a:cubicBezTo>
                  <a:lnTo>
                    <a:pt x="110" y="176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2395116" y="2895519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1"/>
                  </a:moveTo>
                  <a:cubicBezTo>
                    <a:pt x="954" y="1321"/>
                    <a:pt x="1321" y="1211"/>
                    <a:pt x="1431" y="954"/>
                  </a:cubicBezTo>
                  <a:cubicBezTo>
                    <a:pt x="1504" y="697"/>
                    <a:pt x="1614" y="147"/>
                    <a:pt x="1541" y="1"/>
                  </a:cubicBezTo>
                  <a:lnTo>
                    <a:pt x="1541" y="1"/>
                  </a:lnTo>
                  <a:cubicBezTo>
                    <a:pt x="1541" y="147"/>
                    <a:pt x="1467" y="624"/>
                    <a:pt x="1431" y="917"/>
                  </a:cubicBezTo>
                  <a:cubicBezTo>
                    <a:pt x="1321" y="1211"/>
                    <a:pt x="954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84" y="1651"/>
                    <a:pt x="954" y="1394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2419639" y="2923947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294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24" y="221"/>
                  </a:lnTo>
                  <a:cubicBezTo>
                    <a:pt x="624" y="221"/>
                    <a:pt x="697" y="148"/>
                    <a:pt x="697" y="74"/>
                  </a:cubicBezTo>
                  <a:cubicBezTo>
                    <a:pt x="697" y="38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2377466" y="2844548"/>
              <a:ext cx="131413" cy="149036"/>
            </a:xfrm>
            <a:custGeom>
              <a:avLst/>
              <a:gdLst/>
              <a:ahLst/>
              <a:cxnLst/>
              <a:rect l="l" t="t" r="r" b="b"/>
              <a:pathLst>
                <a:path w="4914" h="5573" extrusionOk="0">
                  <a:moveTo>
                    <a:pt x="2824" y="37"/>
                  </a:moveTo>
                  <a:cubicBezTo>
                    <a:pt x="2824" y="37"/>
                    <a:pt x="2750" y="37"/>
                    <a:pt x="2824" y="37"/>
                  </a:cubicBezTo>
                  <a:lnTo>
                    <a:pt x="2824" y="37"/>
                  </a:lnTo>
                  <a:lnTo>
                    <a:pt x="2824" y="37"/>
                  </a:lnTo>
                  <a:cubicBezTo>
                    <a:pt x="2750" y="0"/>
                    <a:pt x="2641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1" y="2640"/>
                    <a:pt x="1907" y="2970"/>
                    <a:pt x="1907" y="2970"/>
                  </a:cubicBezTo>
                  <a:cubicBezTo>
                    <a:pt x="1761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40"/>
                    <a:pt x="1" y="3850"/>
                    <a:pt x="1" y="3923"/>
                  </a:cubicBezTo>
                  <a:cubicBezTo>
                    <a:pt x="1" y="3960"/>
                    <a:pt x="1" y="4326"/>
                    <a:pt x="74" y="4326"/>
                  </a:cubicBezTo>
                  <a:lnTo>
                    <a:pt x="74" y="4326"/>
                  </a:lnTo>
                  <a:lnTo>
                    <a:pt x="2164" y="5573"/>
                  </a:lnTo>
                  <a:lnTo>
                    <a:pt x="2531" y="5060"/>
                  </a:lnTo>
                  <a:lnTo>
                    <a:pt x="3850" y="4510"/>
                  </a:lnTo>
                  <a:lnTo>
                    <a:pt x="4034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2434347" y="2875917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6" y="111"/>
                  </a:moveTo>
                  <a:cubicBezTo>
                    <a:pt x="2786" y="1"/>
                    <a:pt x="2640" y="37"/>
                    <a:pt x="2566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7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3"/>
                    <a:pt x="37" y="4437"/>
                    <a:pt x="147" y="4400"/>
                  </a:cubicBezTo>
                  <a:cubicBezTo>
                    <a:pt x="184" y="4400"/>
                    <a:pt x="184" y="4327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3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43"/>
                    <a:pt x="2347" y="2970"/>
                  </a:cubicBezTo>
                  <a:cubicBezTo>
                    <a:pt x="2347" y="2970"/>
                    <a:pt x="2383" y="2567"/>
                    <a:pt x="2566" y="1870"/>
                  </a:cubicBezTo>
                  <a:cubicBezTo>
                    <a:pt x="2750" y="1210"/>
                    <a:pt x="2786" y="147"/>
                    <a:pt x="2786" y="147"/>
                  </a:cubicBezTo>
                  <a:lnTo>
                    <a:pt x="278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2483366" y="2877976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4" y="30"/>
                    <a:pt x="733" y="70"/>
                  </a:cubicBezTo>
                  <a:lnTo>
                    <a:pt x="587" y="217"/>
                  </a:lnTo>
                  <a:lnTo>
                    <a:pt x="587" y="327"/>
                  </a:lnTo>
                  <a:cubicBezTo>
                    <a:pt x="550" y="657"/>
                    <a:pt x="440" y="1500"/>
                    <a:pt x="220" y="2233"/>
                  </a:cubicBezTo>
                  <a:cubicBezTo>
                    <a:pt x="74" y="2636"/>
                    <a:pt x="0" y="2966"/>
                    <a:pt x="0" y="2966"/>
                  </a:cubicBezTo>
                  <a:lnTo>
                    <a:pt x="294" y="3186"/>
                  </a:lnTo>
                  <a:lnTo>
                    <a:pt x="440" y="3003"/>
                  </a:lnTo>
                  <a:cubicBezTo>
                    <a:pt x="440" y="3003"/>
                    <a:pt x="477" y="2600"/>
                    <a:pt x="660" y="1903"/>
                  </a:cubicBezTo>
                  <a:cubicBezTo>
                    <a:pt x="917" y="1207"/>
                    <a:pt x="953" y="70"/>
                    <a:pt x="953" y="70"/>
                  </a:cubicBezTo>
                  <a:cubicBezTo>
                    <a:pt x="953" y="21"/>
                    <a:pt x="924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2434347" y="295534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cubicBezTo>
                    <a:pt x="1723" y="183"/>
                    <a:pt x="440" y="513"/>
                    <a:pt x="147" y="733"/>
                  </a:cubicBezTo>
                  <a:lnTo>
                    <a:pt x="74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34" y="1432"/>
                    <a:pt x="133" y="1432"/>
                  </a:cubicBezTo>
                  <a:cubicBezTo>
                    <a:pt x="138" y="1432"/>
                    <a:pt x="142" y="1431"/>
                    <a:pt x="147" y="1430"/>
                  </a:cubicBezTo>
                  <a:cubicBezTo>
                    <a:pt x="184" y="1430"/>
                    <a:pt x="1063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2475531" y="2957294"/>
              <a:ext cx="21581" cy="15698"/>
            </a:xfrm>
            <a:custGeom>
              <a:avLst/>
              <a:gdLst/>
              <a:ahLst/>
              <a:cxnLst/>
              <a:rect l="l" t="t" r="r" b="b"/>
              <a:pathLst>
                <a:path w="807" h="587" extrusionOk="0">
                  <a:moveTo>
                    <a:pt x="330" y="0"/>
                  </a:moveTo>
                  <a:lnTo>
                    <a:pt x="0" y="514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807" y="74"/>
                    <a:pt x="807" y="37"/>
                  </a:cubicBezTo>
                  <a:cubicBezTo>
                    <a:pt x="807" y="0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2450019" y="292886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687" y="0"/>
                    <a:pt x="1687" y="0"/>
                    <a:pt x="1761" y="0"/>
                  </a:cubicBezTo>
                  <a:cubicBezTo>
                    <a:pt x="1687" y="0"/>
                    <a:pt x="514" y="514"/>
                    <a:pt x="331" y="660"/>
                  </a:cubicBezTo>
                  <a:cubicBezTo>
                    <a:pt x="184" y="807"/>
                    <a:pt x="1" y="1577"/>
                    <a:pt x="111" y="1723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1" y="1723"/>
                  </a:lnTo>
                  <a:lnTo>
                    <a:pt x="477" y="1137"/>
                  </a:lnTo>
                  <a:lnTo>
                    <a:pt x="661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2455902" y="2930819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4" y="1"/>
                  </a:moveTo>
                  <a:cubicBezTo>
                    <a:pt x="1724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97"/>
                    <a:pt x="1064" y="1467"/>
                    <a:pt x="1101" y="1467"/>
                  </a:cubicBezTo>
                  <a:cubicBezTo>
                    <a:pt x="1174" y="1467"/>
                    <a:pt x="1541" y="1284"/>
                    <a:pt x="1614" y="1064"/>
                  </a:cubicBezTo>
                  <a:cubicBezTo>
                    <a:pt x="1651" y="844"/>
                    <a:pt x="1834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2454939" y="2932772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577"/>
                    <a:pt x="183" y="807"/>
                    <a:pt x="330" y="661"/>
                  </a:cubicBezTo>
                  <a:cubicBezTo>
                    <a:pt x="513" y="477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477"/>
                    <a:pt x="330" y="661"/>
                  </a:cubicBezTo>
                  <a:cubicBezTo>
                    <a:pt x="183" y="807"/>
                    <a:pt x="0" y="1577"/>
                    <a:pt x="110" y="1724"/>
                  </a:cubicBezTo>
                  <a:lnTo>
                    <a:pt x="110" y="1724"/>
                  </a:lnTo>
                  <a:cubicBezTo>
                    <a:pt x="147" y="1724"/>
                    <a:pt x="110" y="1724"/>
                    <a:pt x="110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2016710" y="2855325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97"/>
                  </a:lnTo>
                  <a:lnTo>
                    <a:pt x="4949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2081400" y="285655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20" y="1"/>
                    <a:pt x="74" y="10"/>
                    <a:pt x="37" y="28"/>
                  </a:cubicBezTo>
                  <a:cubicBezTo>
                    <a:pt x="1" y="101"/>
                    <a:pt x="1" y="138"/>
                    <a:pt x="37" y="175"/>
                  </a:cubicBezTo>
                  <a:cubicBezTo>
                    <a:pt x="56" y="193"/>
                    <a:pt x="92" y="202"/>
                    <a:pt x="134" y="202"/>
                  </a:cubicBezTo>
                  <a:cubicBezTo>
                    <a:pt x="175" y="202"/>
                    <a:pt x="221" y="193"/>
                    <a:pt x="257" y="175"/>
                  </a:cubicBezTo>
                  <a:cubicBezTo>
                    <a:pt x="331" y="138"/>
                    <a:pt x="331" y="101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34"/>
            <p:cNvSpPr/>
            <p:nvPr/>
          </p:nvSpPr>
          <p:spPr>
            <a:xfrm>
              <a:off x="2081400" y="2859256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34"/>
            <p:cNvSpPr/>
            <p:nvPr/>
          </p:nvSpPr>
          <p:spPr>
            <a:xfrm>
              <a:off x="2081400" y="2856555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61" y="1"/>
                  </a:moveTo>
                  <a:cubicBezTo>
                    <a:pt x="120" y="1"/>
                    <a:pt x="74" y="10"/>
                    <a:pt x="37" y="28"/>
                  </a:cubicBezTo>
                  <a:cubicBezTo>
                    <a:pt x="1" y="101"/>
                    <a:pt x="1" y="138"/>
                    <a:pt x="37" y="175"/>
                  </a:cubicBezTo>
                  <a:cubicBezTo>
                    <a:pt x="56" y="193"/>
                    <a:pt x="92" y="202"/>
                    <a:pt x="134" y="202"/>
                  </a:cubicBezTo>
                  <a:cubicBezTo>
                    <a:pt x="175" y="202"/>
                    <a:pt x="221" y="193"/>
                    <a:pt x="257" y="175"/>
                  </a:cubicBezTo>
                  <a:cubicBezTo>
                    <a:pt x="331" y="138"/>
                    <a:pt x="331" y="101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34"/>
            <p:cNvSpPr/>
            <p:nvPr/>
          </p:nvSpPr>
          <p:spPr>
            <a:xfrm>
              <a:off x="2081400" y="2856315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37" y="0"/>
                    <a:pt x="1" y="110"/>
                    <a:pt x="1" y="110"/>
                  </a:cubicBezTo>
                  <a:cubicBezTo>
                    <a:pt x="1" y="110"/>
                    <a:pt x="147" y="143"/>
                    <a:pt x="245" y="143"/>
                  </a:cubicBezTo>
                  <a:cubicBezTo>
                    <a:pt x="294" y="143"/>
                    <a:pt x="331" y="135"/>
                    <a:pt x="331" y="110"/>
                  </a:cubicBezTo>
                  <a:cubicBezTo>
                    <a:pt x="331" y="37"/>
                    <a:pt x="221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34"/>
            <p:cNvSpPr/>
            <p:nvPr/>
          </p:nvSpPr>
          <p:spPr>
            <a:xfrm>
              <a:off x="2081400" y="2856555"/>
              <a:ext cx="6900" cy="4439"/>
            </a:xfrm>
            <a:custGeom>
              <a:avLst/>
              <a:gdLst/>
              <a:ahLst/>
              <a:cxnLst/>
              <a:rect l="l" t="t" r="r" b="b"/>
              <a:pathLst>
                <a:path w="258" h="166" extrusionOk="0">
                  <a:moveTo>
                    <a:pt x="129" y="1"/>
                  </a:moveTo>
                  <a:cubicBezTo>
                    <a:pt x="92" y="1"/>
                    <a:pt x="56" y="10"/>
                    <a:pt x="37" y="28"/>
                  </a:cubicBezTo>
                  <a:cubicBezTo>
                    <a:pt x="1" y="101"/>
                    <a:pt x="1" y="101"/>
                    <a:pt x="37" y="138"/>
                  </a:cubicBezTo>
                  <a:cubicBezTo>
                    <a:pt x="56" y="156"/>
                    <a:pt x="92" y="166"/>
                    <a:pt x="129" y="166"/>
                  </a:cubicBezTo>
                  <a:cubicBezTo>
                    <a:pt x="166" y="166"/>
                    <a:pt x="202" y="156"/>
                    <a:pt x="221" y="138"/>
                  </a:cubicBezTo>
                  <a:cubicBezTo>
                    <a:pt x="257" y="101"/>
                    <a:pt x="257" y="28"/>
                    <a:pt x="221" y="28"/>
                  </a:cubicBezTo>
                  <a:cubicBezTo>
                    <a:pt x="202" y="10"/>
                    <a:pt x="166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34"/>
            <p:cNvSpPr/>
            <p:nvPr/>
          </p:nvSpPr>
          <p:spPr>
            <a:xfrm>
              <a:off x="2083352" y="2856315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8" y="0"/>
                  </a:moveTo>
                  <a:cubicBezTo>
                    <a:pt x="148" y="0"/>
                    <a:pt x="111" y="0"/>
                    <a:pt x="74" y="37"/>
                  </a:cubicBezTo>
                  <a:lnTo>
                    <a:pt x="1" y="37"/>
                  </a:lnTo>
                  <a:lnTo>
                    <a:pt x="1" y="110"/>
                  </a:lnTo>
                  <a:lnTo>
                    <a:pt x="1" y="147"/>
                  </a:lnTo>
                  <a:lnTo>
                    <a:pt x="148" y="147"/>
                  </a:lnTo>
                  <a:lnTo>
                    <a:pt x="148" y="110"/>
                  </a:lnTo>
                  <a:lnTo>
                    <a:pt x="148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34"/>
            <p:cNvSpPr/>
            <p:nvPr/>
          </p:nvSpPr>
          <p:spPr>
            <a:xfrm>
              <a:off x="2062787" y="2847490"/>
              <a:ext cx="22571" cy="11793"/>
            </a:xfrm>
            <a:custGeom>
              <a:avLst/>
              <a:gdLst/>
              <a:ahLst/>
              <a:cxnLst/>
              <a:rect l="l" t="t" r="r" b="b"/>
              <a:pathLst>
                <a:path w="844" h="441" extrusionOk="0">
                  <a:moveTo>
                    <a:pt x="293" y="0"/>
                  </a:moveTo>
                  <a:cubicBezTo>
                    <a:pt x="183" y="0"/>
                    <a:pt x="110" y="0"/>
                    <a:pt x="0" y="37"/>
                  </a:cubicBezTo>
                  <a:cubicBezTo>
                    <a:pt x="30" y="30"/>
                    <a:pt x="61" y="27"/>
                    <a:pt x="92" y="27"/>
                  </a:cubicBezTo>
                  <a:cubicBezTo>
                    <a:pt x="406" y="27"/>
                    <a:pt x="770" y="330"/>
                    <a:pt x="770" y="330"/>
                  </a:cubicBezTo>
                  <a:lnTo>
                    <a:pt x="843" y="440"/>
                  </a:lnTo>
                  <a:lnTo>
                    <a:pt x="843" y="330"/>
                  </a:lnTo>
                  <a:cubicBezTo>
                    <a:pt x="843" y="294"/>
                    <a:pt x="843" y="220"/>
                    <a:pt x="770" y="220"/>
                  </a:cubicBezTo>
                  <a:cubicBezTo>
                    <a:pt x="733" y="220"/>
                    <a:pt x="697" y="184"/>
                    <a:pt x="587" y="147"/>
                  </a:cubicBezTo>
                  <a:cubicBezTo>
                    <a:pt x="513" y="110"/>
                    <a:pt x="367" y="37"/>
                    <a:pt x="29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34"/>
            <p:cNvSpPr/>
            <p:nvPr/>
          </p:nvSpPr>
          <p:spPr>
            <a:xfrm>
              <a:off x="2085331" y="2870034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20" y="1"/>
                    <a:pt x="1320" y="1"/>
                    <a:pt x="1357" y="1"/>
                  </a:cubicBezTo>
                  <a:cubicBezTo>
                    <a:pt x="1320" y="1"/>
                    <a:pt x="110" y="624"/>
                    <a:pt x="110" y="624"/>
                  </a:cubicBezTo>
                  <a:cubicBezTo>
                    <a:pt x="110" y="624"/>
                    <a:pt x="0" y="1540"/>
                    <a:pt x="74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4"/>
                  </a:lnTo>
                  <a:lnTo>
                    <a:pt x="294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577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34"/>
            <p:cNvSpPr/>
            <p:nvPr/>
          </p:nvSpPr>
          <p:spPr>
            <a:xfrm>
              <a:off x="2091214" y="2871023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4" y="660"/>
                  </a:lnTo>
                  <a:cubicBezTo>
                    <a:pt x="74" y="660"/>
                    <a:pt x="0" y="1613"/>
                    <a:pt x="74" y="1760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0"/>
                    <a:pt x="1063" y="1393"/>
                    <a:pt x="1063" y="1283"/>
                  </a:cubicBezTo>
                  <a:cubicBezTo>
                    <a:pt x="1100" y="1283"/>
                    <a:pt x="1393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34"/>
            <p:cNvSpPr/>
            <p:nvPr/>
          </p:nvSpPr>
          <p:spPr>
            <a:xfrm>
              <a:off x="2028450" y="2844548"/>
              <a:ext cx="43189" cy="49046"/>
            </a:xfrm>
            <a:custGeom>
              <a:avLst/>
              <a:gdLst/>
              <a:ahLst/>
              <a:cxnLst/>
              <a:rect l="l" t="t" r="r" b="b"/>
              <a:pathLst>
                <a:path w="1615" h="1834" extrusionOk="0">
                  <a:moveTo>
                    <a:pt x="1394" y="0"/>
                  </a:moveTo>
                  <a:lnTo>
                    <a:pt x="1394" y="0"/>
                  </a:lnTo>
                  <a:lnTo>
                    <a:pt x="1394" y="0"/>
                  </a:lnTo>
                  <a:cubicBezTo>
                    <a:pt x="1321" y="0"/>
                    <a:pt x="148" y="624"/>
                    <a:pt x="148" y="624"/>
                  </a:cubicBezTo>
                  <a:cubicBezTo>
                    <a:pt x="148" y="624"/>
                    <a:pt x="1" y="1540"/>
                    <a:pt x="111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27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34"/>
            <p:cNvSpPr/>
            <p:nvPr/>
          </p:nvSpPr>
          <p:spPr>
            <a:xfrm>
              <a:off x="2036312" y="2846500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4" y="661"/>
                  </a:lnTo>
                  <a:cubicBezTo>
                    <a:pt x="74" y="661"/>
                    <a:pt x="0" y="1614"/>
                    <a:pt x="74" y="1760"/>
                  </a:cubicBezTo>
                  <a:cubicBezTo>
                    <a:pt x="74" y="1797"/>
                    <a:pt x="110" y="1797"/>
                    <a:pt x="110" y="1797"/>
                  </a:cubicBezTo>
                  <a:cubicBezTo>
                    <a:pt x="257" y="1760"/>
                    <a:pt x="1027" y="1321"/>
                    <a:pt x="1027" y="1284"/>
                  </a:cubicBezTo>
                  <a:cubicBezTo>
                    <a:pt x="1100" y="1284"/>
                    <a:pt x="1393" y="111"/>
                    <a:pt x="132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34"/>
            <p:cNvSpPr/>
            <p:nvPr/>
          </p:nvSpPr>
          <p:spPr>
            <a:xfrm>
              <a:off x="2028450" y="2805344"/>
              <a:ext cx="40247" cy="45115"/>
            </a:xfrm>
            <a:custGeom>
              <a:avLst/>
              <a:gdLst/>
              <a:ahLst/>
              <a:cxnLst/>
              <a:rect l="l" t="t" r="r" b="b"/>
              <a:pathLst>
                <a:path w="1505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94" y="623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576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6"/>
                  </a:lnTo>
                  <a:lnTo>
                    <a:pt x="881" y="1393"/>
                  </a:lnTo>
                  <a:lnTo>
                    <a:pt x="1247" y="1210"/>
                  </a:lnTo>
                  <a:lnTo>
                    <a:pt x="1394" y="1027"/>
                  </a:lnTo>
                  <a:lnTo>
                    <a:pt x="1504" y="403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34"/>
            <p:cNvSpPr/>
            <p:nvPr/>
          </p:nvSpPr>
          <p:spPr>
            <a:xfrm>
              <a:off x="2018662" y="2799460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760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73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34"/>
            <p:cNvSpPr/>
            <p:nvPr/>
          </p:nvSpPr>
          <p:spPr>
            <a:xfrm>
              <a:off x="2024545" y="2802402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0"/>
                  </a:moveTo>
                  <a:cubicBezTo>
                    <a:pt x="1723" y="0"/>
                    <a:pt x="514" y="513"/>
                    <a:pt x="330" y="697"/>
                  </a:cubicBezTo>
                  <a:cubicBezTo>
                    <a:pt x="184" y="807"/>
                    <a:pt x="0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4" y="1796"/>
                    <a:pt x="1100" y="1467"/>
                    <a:pt x="1100" y="1467"/>
                  </a:cubicBezTo>
                  <a:cubicBezTo>
                    <a:pt x="1173" y="1467"/>
                    <a:pt x="1540" y="1283"/>
                    <a:pt x="1613" y="1063"/>
                  </a:cubicBezTo>
                  <a:cubicBezTo>
                    <a:pt x="1650" y="807"/>
                    <a:pt x="1833" y="73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34"/>
            <p:cNvSpPr/>
            <p:nvPr/>
          </p:nvSpPr>
          <p:spPr>
            <a:xfrm>
              <a:off x="2024545" y="2803365"/>
              <a:ext cx="47094" cy="47094"/>
            </a:xfrm>
            <a:custGeom>
              <a:avLst/>
              <a:gdLst/>
              <a:ahLst/>
              <a:cxnLst/>
              <a:rect l="l" t="t" r="r" b="b"/>
              <a:pathLst>
                <a:path w="1761" h="1761" extrusionOk="0">
                  <a:moveTo>
                    <a:pt x="110" y="1760"/>
                  </a:moveTo>
                  <a:cubicBezTo>
                    <a:pt x="0" y="1614"/>
                    <a:pt x="184" y="844"/>
                    <a:pt x="330" y="697"/>
                  </a:cubicBezTo>
                  <a:cubicBezTo>
                    <a:pt x="514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4" y="514"/>
                    <a:pt x="330" y="697"/>
                  </a:cubicBezTo>
                  <a:cubicBezTo>
                    <a:pt x="147" y="844"/>
                    <a:pt x="0" y="1577"/>
                    <a:pt x="110" y="1760"/>
                  </a:cubicBezTo>
                  <a:cubicBezTo>
                    <a:pt x="74" y="1760"/>
                    <a:pt x="110" y="1760"/>
                    <a:pt x="110" y="176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34"/>
            <p:cNvSpPr/>
            <p:nvPr/>
          </p:nvSpPr>
          <p:spPr>
            <a:xfrm>
              <a:off x="2028450" y="2803365"/>
              <a:ext cx="43189" cy="44152"/>
            </a:xfrm>
            <a:custGeom>
              <a:avLst/>
              <a:gdLst/>
              <a:ahLst/>
              <a:cxnLst/>
              <a:rect l="l" t="t" r="r" b="b"/>
              <a:pathLst>
                <a:path w="1615" h="1651" extrusionOk="0">
                  <a:moveTo>
                    <a:pt x="954" y="1357"/>
                  </a:moveTo>
                  <a:cubicBezTo>
                    <a:pt x="954" y="1357"/>
                    <a:pt x="1321" y="1211"/>
                    <a:pt x="1431" y="991"/>
                  </a:cubicBezTo>
                  <a:cubicBezTo>
                    <a:pt x="1504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61"/>
                    <a:pt x="1431" y="917"/>
                  </a:cubicBezTo>
                  <a:cubicBezTo>
                    <a:pt x="1321" y="1211"/>
                    <a:pt x="954" y="1357"/>
                    <a:pt x="954" y="1357"/>
                  </a:cubicBezTo>
                  <a:cubicBezTo>
                    <a:pt x="917" y="1357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48" y="1650"/>
                    <a:pt x="917" y="1394"/>
                    <a:pt x="954" y="1357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34"/>
            <p:cNvSpPr/>
            <p:nvPr/>
          </p:nvSpPr>
          <p:spPr>
            <a:xfrm>
              <a:off x="2052973" y="2831792"/>
              <a:ext cx="18666" cy="15725"/>
            </a:xfrm>
            <a:custGeom>
              <a:avLst/>
              <a:gdLst/>
              <a:ahLst/>
              <a:cxnLst/>
              <a:rect l="l" t="t" r="r" b="b"/>
              <a:pathLst>
                <a:path w="698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697" y="148"/>
                    <a:pt x="697" y="111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34"/>
            <p:cNvSpPr/>
            <p:nvPr/>
          </p:nvSpPr>
          <p:spPr>
            <a:xfrm>
              <a:off x="2009837" y="2752393"/>
              <a:ext cx="131386" cy="149036"/>
            </a:xfrm>
            <a:custGeom>
              <a:avLst/>
              <a:gdLst/>
              <a:ahLst/>
              <a:cxnLst/>
              <a:rect l="l" t="t" r="r" b="b"/>
              <a:pathLst>
                <a:path w="4913" h="5573" extrusionOk="0">
                  <a:moveTo>
                    <a:pt x="2823" y="37"/>
                  </a:moveTo>
                  <a:lnTo>
                    <a:pt x="2823" y="37"/>
                  </a:lnTo>
                  <a:lnTo>
                    <a:pt x="2823" y="37"/>
                  </a:lnTo>
                  <a:lnTo>
                    <a:pt x="2823" y="37"/>
                  </a:lnTo>
                  <a:cubicBezTo>
                    <a:pt x="2750" y="0"/>
                    <a:pt x="2640" y="37"/>
                    <a:pt x="2567" y="74"/>
                  </a:cubicBezTo>
                  <a:lnTo>
                    <a:pt x="2457" y="220"/>
                  </a:lnTo>
                  <a:lnTo>
                    <a:pt x="2457" y="220"/>
                  </a:lnTo>
                  <a:lnTo>
                    <a:pt x="2457" y="220"/>
                  </a:lnTo>
                  <a:lnTo>
                    <a:pt x="2457" y="330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4" y="3740"/>
                    <a:pt x="0" y="3850"/>
                    <a:pt x="0" y="3923"/>
                  </a:cubicBezTo>
                  <a:cubicBezTo>
                    <a:pt x="0" y="3996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573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16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34"/>
            <p:cNvSpPr/>
            <p:nvPr/>
          </p:nvSpPr>
          <p:spPr>
            <a:xfrm>
              <a:off x="2066692" y="2783762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7" y="111"/>
                  </a:moveTo>
                  <a:cubicBezTo>
                    <a:pt x="2787" y="1"/>
                    <a:pt x="2640" y="74"/>
                    <a:pt x="2567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4"/>
                    <a:pt x="2347" y="1467"/>
                    <a:pt x="2090" y="2273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4" y="3117"/>
                    <a:pt x="331" y="3483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4033"/>
                    <a:pt x="37" y="4473"/>
                    <a:pt x="147" y="4400"/>
                  </a:cubicBezTo>
                  <a:cubicBezTo>
                    <a:pt x="184" y="4400"/>
                    <a:pt x="184" y="4326"/>
                    <a:pt x="221" y="4290"/>
                  </a:cubicBezTo>
                  <a:lnTo>
                    <a:pt x="221" y="4290"/>
                  </a:lnTo>
                  <a:cubicBezTo>
                    <a:pt x="221" y="4290"/>
                    <a:pt x="367" y="4106"/>
                    <a:pt x="734" y="3960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57"/>
                  </a:lnTo>
                  <a:lnTo>
                    <a:pt x="2200" y="3190"/>
                  </a:lnTo>
                  <a:cubicBezTo>
                    <a:pt x="2200" y="3190"/>
                    <a:pt x="2347" y="3043"/>
                    <a:pt x="2347" y="3007"/>
                  </a:cubicBezTo>
                  <a:cubicBezTo>
                    <a:pt x="2347" y="3007"/>
                    <a:pt x="2384" y="2567"/>
                    <a:pt x="2567" y="1907"/>
                  </a:cubicBezTo>
                  <a:cubicBezTo>
                    <a:pt x="2750" y="1210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34"/>
            <p:cNvSpPr/>
            <p:nvPr/>
          </p:nvSpPr>
          <p:spPr>
            <a:xfrm>
              <a:off x="2116700" y="2786544"/>
              <a:ext cx="25512" cy="84506"/>
            </a:xfrm>
            <a:custGeom>
              <a:avLst/>
              <a:gdLst/>
              <a:ahLst/>
              <a:cxnLst/>
              <a:rect l="l" t="t" r="r" b="b"/>
              <a:pathLst>
                <a:path w="954" h="3160" extrusionOk="0">
                  <a:moveTo>
                    <a:pt x="903" y="1"/>
                  </a:moveTo>
                  <a:cubicBezTo>
                    <a:pt x="861" y="1"/>
                    <a:pt x="797" y="22"/>
                    <a:pt x="734" y="43"/>
                  </a:cubicBezTo>
                  <a:lnTo>
                    <a:pt x="587" y="190"/>
                  </a:lnTo>
                  <a:lnTo>
                    <a:pt x="587" y="336"/>
                  </a:lnTo>
                  <a:cubicBezTo>
                    <a:pt x="550" y="630"/>
                    <a:pt x="440" y="1473"/>
                    <a:pt x="220" y="2206"/>
                  </a:cubicBezTo>
                  <a:cubicBezTo>
                    <a:pt x="74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40" y="2976"/>
                  </a:lnTo>
                  <a:cubicBezTo>
                    <a:pt x="440" y="2976"/>
                    <a:pt x="514" y="2573"/>
                    <a:pt x="697" y="1876"/>
                  </a:cubicBezTo>
                  <a:cubicBezTo>
                    <a:pt x="880" y="1180"/>
                    <a:pt x="954" y="43"/>
                    <a:pt x="954" y="43"/>
                  </a:cubicBezTo>
                  <a:cubicBezTo>
                    <a:pt x="954" y="12"/>
                    <a:pt x="934" y="1"/>
                    <a:pt x="9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34"/>
            <p:cNvSpPr/>
            <p:nvPr/>
          </p:nvSpPr>
          <p:spPr>
            <a:xfrm>
              <a:off x="2067681" y="2864150"/>
              <a:ext cx="50035" cy="37493"/>
            </a:xfrm>
            <a:custGeom>
              <a:avLst/>
              <a:gdLst/>
              <a:ahLst/>
              <a:cxnLst/>
              <a:rect l="l" t="t" r="r" b="b"/>
              <a:pathLst>
                <a:path w="1871" h="1402" extrusionOk="0">
                  <a:moveTo>
                    <a:pt x="1870" y="1"/>
                  </a:moveTo>
                  <a:lnTo>
                    <a:pt x="1870" y="1"/>
                  </a:lnTo>
                  <a:cubicBezTo>
                    <a:pt x="1760" y="184"/>
                    <a:pt x="477" y="477"/>
                    <a:pt x="147" y="734"/>
                  </a:cubicBezTo>
                  <a:lnTo>
                    <a:pt x="110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22"/>
                    <a:pt x="32" y="1402"/>
                    <a:pt x="123" y="1402"/>
                  </a:cubicBezTo>
                  <a:cubicBezTo>
                    <a:pt x="131" y="1402"/>
                    <a:pt x="139" y="1399"/>
                    <a:pt x="147" y="1394"/>
                  </a:cubicBezTo>
                  <a:cubicBezTo>
                    <a:pt x="184" y="1394"/>
                    <a:pt x="1064" y="954"/>
                    <a:pt x="1320" y="771"/>
                  </a:cubicBezTo>
                  <a:cubicBezTo>
                    <a:pt x="1760" y="624"/>
                    <a:pt x="1577" y="551"/>
                    <a:pt x="1577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34"/>
            <p:cNvSpPr/>
            <p:nvPr/>
          </p:nvSpPr>
          <p:spPr>
            <a:xfrm>
              <a:off x="2109827" y="2865140"/>
              <a:ext cx="20618" cy="15698"/>
            </a:xfrm>
            <a:custGeom>
              <a:avLst/>
              <a:gdLst/>
              <a:ahLst/>
              <a:cxnLst/>
              <a:rect l="l" t="t" r="r" b="b"/>
              <a:pathLst>
                <a:path w="771" h="587" extrusionOk="0">
                  <a:moveTo>
                    <a:pt x="294" y="0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24" y="220"/>
                  </a:lnTo>
                  <a:cubicBezTo>
                    <a:pt x="624" y="220"/>
                    <a:pt x="771" y="74"/>
                    <a:pt x="771" y="37"/>
                  </a:cubicBezTo>
                  <a:cubicBezTo>
                    <a:pt x="771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34"/>
            <p:cNvSpPr/>
            <p:nvPr/>
          </p:nvSpPr>
          <p:spPr>
            <a:xfrm>
              <a:off x="2082389" y="283671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lnTo>
                    <a:pt x="1760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34"/>
            <p:cNvSpPr/>
            <p:nvPr/>
          </p:nvSpPr>
          <p:spPr>
            <a:xfrm>
              <a:off x="2088273" y="283866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330" y="1797"/>
                    <a:pt x="1100" y="1504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34"/>
            <p:cNvSpPr/>
            <p:nvPr/>
          </p:nvSpPr>
          <p:spPr>
            <a:xfrm>
              <a:off x="2088273" y="2840617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4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3" y="514"/>
                    <a:pt x="1723" y="1"/>
                    <a:pt x="1723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723" y="1"/>
                  </a:lnTo>
                  <a:cubicBezTo>
                    <a:pt x="1723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110" y="1724"/>
                  </a:cubicBezTo>
                  <a:lnTo>
                    <a:pt x="110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34"/>
            <p:cNvSpPr/>
            <p:nvPr/>
          </p:nvSpPr>
          <p:spPr>
            <a:xfrm>
              <a:off x="2080410" y="2891615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0"/>
                  </a:moveTo>
                  <a:lnTo>
                    <a:pt x="1" y="1540"/>
                  </a:lnTo>
                  <a:lnTo>
                    <a:pt x="2384" y="2896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34"/>
            <p:cNvSpPr/>
            <p:nvPr/>
          </p:nvSpPr>
          <p:spPr>
            <a:xfrm>
              <a:off x="2145127" y="2893086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0"/>
                  </a:moveTo>
                  <a:cubicBezTo>
                    <a:pt x="138" y="0"/>
                    <a:pt x="92" y="18"/>
                    <a:pt x="37" y="55"/>
                  </a:cubicBezTo>
                  <a:cubicBezTo>
                    <a:pt x="1" y="92"/>
                    <a:pt x="1" y="128"/>
                    <a:pt x="37" y="165"/>
                  </a:cubicBezTo>
                  <a:cubicBezTo>
                    <a:pt x="56" y="202"/>
                    <a:pt x="92" y="220"/>
                    <a:pt x="133" y="220"/>
                  </a:cubicBezTo>
                  <a:cubicBezTo>
                    <a:pt x="175" y="220"/>
                    <a:pt x="220" y="202"/>
                    <a:pt x="257" y="165"/>
                  </a:cubicBezTo>
                  <a:cubicBezTo>
                    <a:pt x="330" y="128"/>
                    <a:pt x="330" y="92"/>
                    <a:pt x="257" y="55"/>
                  </a:cubicBezTo>
                  <a:cubicBezTo>
                    <a:pt x="239" y="18"/>
                    <a:pt x="211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34"/>
            <p:cNvSpPr/>
            <p:nvPr/>
          </p:nvSpPr>
          <p:spPr>
            <a:xfrm>
              <a:off x="2145127" y="2895519"/>
              <a:ext cx="8852" cy="1016"/>
            </a:xfrm>
            <a:custGeom>
              <a:avLst/>
              <a:gdLst/>
              <a:ahLst/>
              <a:cxnLst/>
              <a:rect l="l" t="t" r="r" b="b"/>
              <a:pathLst>
                <a:path w="331" h="38" extrusionOk="0">
                  <a:moveTo>
                    <a:pt x="1" y="1"/>
                  </a:moveTo>
                  <a:lnTo>
                    <a:pt x="1" y="37"/>
                  </a:lnTo>
                  <a:lnTo>
                    <a:pt x="330" y="37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4"/>
            <p:cNvSpPr/>
            <p:nvPr/>
          </p:nvSpPr>
          <p:spPr>
            <a:xfrm>
              <a:off x="2145127" y="2893086"/>
              <a:ext cx="8852" cy="5910"/>
            </a:xfrm>
            <a:custGeom>
              <a:avLst/>
              <a:gdLst/>
              <a:ahLst/>
              <a:cxnLst/>
              <a:rect l="l" t="t" r="r" b="b"/>
              <a:pathLst>
                <a:path w="331" h="221" extrusionOk="0">
                  <a:moveTo>
                    <a:pt x="175" y="0"/>
                  </a:moveTo>
                  <a:cubicBezTo>
                    <a:pt x="138" y="0"/>
                    <a:pt x="92" y="18"/>
                    <a:pt x="37" y="55"/>
                  </a:cubicBezTo>
                  <a:cubicBezTo>
                    <a:pt x="1" y="92"/>
                    <a:pt x="1" y="128"/>
                    <a:pt x="37" y="165"/>
                  </a:cubicBezTo>
                  <a:cubicBezTo>
                    <a:pt x="56" y="202"/>
                    <a:pt x="92" y="220"/>
                    <a:pt x="133" y="220"/>
                  </a:cubicBezTo>
                  <a:cubicBezTo>
                    <a:pt x="175" y="220"/>
                    <a:pt x="220" y="202"/>
                    <a:pt x="257" y="165"/>
                  </a:cubicBezTo>
                  <a:cubicBezTo>
                    <a:pt x="330" y="128"/>
                    <a:pt x="330" y="92"/>
                    <a:pt x="257" y="55"/>
                  </a:cubicBezTo>
                  <a:cubicBezTo>
                    <a:pt x="239" y="18"/>
                    <a:pt x="211" y="0"/>
                    <a:pt x="17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4"/>
            <p:cNvSpPr/>
            <p:nvPr/>
          </p:nvSpPr>
          <p:spPr>
            <a:xfrm>
              <a:off x="2145127" y="2893567"/>
              <a:ext cx="8852" cy="2861"/>
            </a:xfrm>
            <a:custGeom>
              <a:avLst/>
              <a:gdLst/>
              <a:ahLst/>
              <a:cxnLst/>
              <a:rect l="l" t="t" r="r" b="b"/>
              <a:pathLst>
                <a:path w="331" h="107" extrusionOk="0">
                  <a:moveTo>
                    <a:pt x="147" y="0"/>
                  </a:moveTo>
                  <a:cubicBezTo>
                    <a:pt x="37" y="0"/>
                    <a:pt x="1" y="74"/>
                    <a:pt x="1" y="74"/>
                  </a:cubicBezTo>
                  <a:cubicBezTo>
                    <a:pt x="1" y="74"/>
                    <a:pt x="147" y="106"/>
                    <a:pt x="245" y="106"/>
                  </a:cubicBezTo>
                  <a:cubicBezTo>
                    <a:pt x="294" y="106"/>
                    <a:pt x="330" y="98"/>
                    <a:pt x="330" y="74"/>
                  </a:cubicBezTo>
                  <a:cubicBezTo>
                    <a:pt x="330" y="37"/>
                    <a:pt x="220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4"/>
            <p:cNvSpPr/>
            <p:nvPr/>
          </p:nvSpPr>
          <p:spPr>
            <a:xfrm>
              <a:off x="2145127" y="2892096"/>
              <a:ext cx="6900" cy="4199"/>
            </a:xfrm>
            <a:custGeom>
              <a:avLst/>
              <a:gdLst/>
              <a:ahLst/>
              <a:cxnLst/>
              <a:rect l="l" t="t" r="r" b="b"/>
              <a:pathLst>
                <a:path w="258" h="157" extrusionOk="0">
                  <a:moveTo>
                    <a:pt x="129" y="1"/>
                  </a:moveTo>
                  <a:cubicBezTo>
                    <a:pt x="92" y="1"/>
                    <a:pt x="56" y="19"/>
                    <a:pt x="37" y="55"/>
                  </a:cubicBezTo>
                  <a:cubicBezTo>
                    <a:pt x="1" y="92"/>
                    <a:pt x="1" y="92"/>
                    <a:pt x="37" y="129"/>
                  </a:cubicBezTo>
                  <a:cubicBezTo>
                    <a:pt x="56" y="147"/>
                    <a:pt x="92" y="156"/>
                    <a:pt x="129" y="156"/>
                  </a:cubicBezTo>
                  <a:cubicBezTo>
                    <a:pt x="165" y="156"/>
                    <a:pt x="202" y="147"/>
                    <a:pt x="220" y="129"/>
                  </a:cubicBezTo>
                  <a:cubicBezTo>
                    <a:pt x="257" y="129"/>
                    <a:pt x="257" y="92"/>
                    <a:pt x="220" y="55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4"/>
            <p:cNvSpPr/>
            <p:nvPr/>
          </p:nvSpPr>
          <p:spPr>
            <a:xfrm>
              <a:off x="2147079" y="2893567"/>
              <a:ext cx="3958" cy="2968"/>
            </a:xfrm>
            <a:custGeom>
              <a:avLst/>
              <a:gdLst/>
              <a:ahLst/>
              <a:cxnLst/>
              <a:rect l="l" t="t" r="r" b="b"/>
              <a:pathLst>
                <a:path w="148" h="111" extrusionOk="0">
                  <a:moveTo>
                    <a:pt x="1" y="0"/>
                  </a:moveTo>
                  <a:lnTo>
                    <a:pt x="1" y="74"/>
                  </a:lnTo>
                  <a:lnTo>
                    <a:pt x="1" y="110"/>
                  </a:lnTo>
                  <a:lnTo>
                    <a:pt x="147" y="110"/>
                  </a:lnTo>
                  <a:lnTo>
                    <a:pt x="147" y="74"/>
                  </a:lnTo>
                  <a:lnTo>
                    <a:pt x="14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34"/>
            <p:cNvSpPr/>
            <p:nvPr/>
          </p:nvSpPr>
          <p:spPr>
            <a:xfrm>
              <a:off x="2126488" y="2884742"/>
              <a:ext cx="22597" cy="10804"/>
            </a:xfrm>
            <a:custGeom>
              <a:avLst/>
              <a:gdLst/>
              <a:ahLst/>
              <a:cxnLst/>
              <a:rect l="l" t="t" r="r" b="b"/>
              <a:pathLst>
                <a:path w="845" h="404" extrusionOk="0">
                  <a:moveTo>
                    <a:pt x="294" y="1"/>
                  </a:moveTo>
                  <a:cubicBezTo>
                    <a:pt x="184" y="1"/>
                    <a:pt x="111" y="1"/>
                    <a:pt x="1" y="37"/>
                  </a:cubicBezTo>
                  <a:cubicBezTo>
                    <a:pt x="31" y="31"/>
                    <a:pt x="62" y="28"/>
                    <a:pt x="93" y="28"/>
                  </a:cubicBezTo>
                  <a:cubicBezTo>
                    <a:pt x="407" y="28"/>
                    <a:pt x="771" y="330"/>
                    <a:pt x="771" y="330"/>
                  </a:cubicBezTo>
                  <a:lnTo>
                    <a:pt x="844" y="404"/>
                  </a:lnTo>
                  <a:lnTo>
                    <a:pt x="844" y="294"/>
                  </a:lnTo>
                  <a:cubicBezTo>
                    <a:pt x="844" y="257"/>
                    <a:pt x="844" y="221"/>
                    <a:pt x="771" y="221"/>
                  </a:cubicBezTo>
                  <a:cubicBezTo>
                    <a:pt x="734" y="221"/>
                    <a:pt x="698" y="184"/>
                    <a:pt x="588" y="111"/>
                  </a:cubicBezTo>
                  <a:cubicBezTo>
                    <a:pt x="514" y="74"/>
                    <a:pt x="368" y="37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34"/>
            <p:cNvSpPr/>
            <p:nvPr/>
          </p:nvSpPr>
          <p:spPr>
            <a:xfrm>
              <a:off x="2147079" y="2905334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94" y="0"/>
                    <a:pt x="1394" y="0"/>
                    <a:pt x="1394" y="37"/>
                  </a:cubicBezTo>
                  <a:cubicBezTo>
                    <a:pt x="1357" y="37"/>
                    <a:pt x="147" y="697"/>
                    <a:pt x="147" y="697"/>
                  </a:cubicBezTo>
                  <a:cubicBezTo>
                    <a:pt x="147" y="697"/>
                    <a:pt x="1" y="1613"/>
                    <a:pt x="111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41" y="1100"/>
                  </a:lnTo>
                  <a:lnTo>
                    <a:pt x="441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34"/>
            <p:cNvSpPr/>
            <p:nvPr/>
          </p:nvSpPr>
          <p:spPr>
            <a:xfrm>
              <a:off x="2154942" y="2908275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0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3"/>
                  </a:cubicBezTo>
                  <a:cubicBezTo>
                    <a:pt x="73" y="1760"/>
                    <a:pt x="147" y="1760"/>
                    <a:pt x="147" y="1760"/>
                  </a:cubicBezTo>
                  <a:cubicBezTo>
                    <a:pt x="257" y="1723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34"/>
            <p:cNvSpPr/>
            <p:nvPr/>
          </p:nvSpPr>
          <p:spPr>
            <a:xfrm>
              <a:off x="2092177" y="288081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cubicBezTo>
                    <a:pt x="1394" y="1"/>
                    <a:pt x="1321" y="1"/>
                    <a:pt x="1394" y="1"/>
                  </a:cubicBezTo>
                  <a:cubicBezTo>
                    <a:pt x="1321" y="1"/>
                    <a:pt x="148" y="624"/>
                    <a:pt x="148" y="624"/>
                  </a:cubicBezTo>
                  <a:cubicBezTo>
                    <a:pt x="148" y="624"/>
                    <a:pt x="1" y="1541"/>
                    <a:pt x="111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34"/>
            <p:cNvSpPr/>
            <p:nvPr/>
          </p:nvSpPr>
          <p:spPr>
            <a:xfrm>
              <a:off x="2100039" y="2883753"/>
              <a:ext cx="37279" cy="47094"/>
            </a:xfrm>
            <a:custGeom>
              <a:avLst/>
              <a:gdLst/>
              <a:ahLst/>
              <a:cxnLst/>
              <a:rect l="l" t="t" r="r" b="b"/>
              <a:pathLst>
                <a:path w="1394" h="1761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61"/>
                    <a:pt x="110" y="1761"/>
                    <a:pt x="110" y="1761"/>
                  </a:cubicBezTo>
                  <a:cubicBezTo>
                    <a:pt x="257" y="1687"/>
                    <a:pt x="990" y="1321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34"/>
            <p:cNvSpPr/>
            <p:nvPr/>
          </p:nvSpPr>
          <p:spPr>
            <a:xfrm>
              <a:off x="2091214" y="2841606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3" y="1"/>
                  </a:moveTo>
                  <a:lnTo>
                    <a:pt x="1503" y="1"/>
                  </a:lnTo>
                  <a:cubicBezTo>
                    <a:pt x="1503" y="37"/>
                    <a:pt x="1467" y="37"/>
                    <a:pt x="1467" y="37"/>
                  </a:cubicBezTo>
                  <a:cubicBezTo>
                    <a:pt x="1467" y="220"/>
                    <a:pt x="1357" y="660"/>
                    <a:pt x="1320" y="917"/>
                  </a:cubicBezTo>
                  <a:cubicBezTo>
                    <a:pt x="1283" y="1137"/>
                    <a:pt x="917" y="1284"/>
                    <a:pt x="880" y="1284"/>
                  </a:cubicBezTo>
                  <a:cubicBezTo>
                    <a:pt x="880" y="1284"/>
                    <a:pt x="220" y="1504"/>
                    <a:pt x="0" y="1614"/>
                  </a:cubicBezTo>
                  <a:lnTo>
                    <a:pt x="0" y="1650"/>
                  </a:lnTo>
                  <a:lnTo>
                    <a:pt x="0" y="1650"/>
                  </a:lnTo>
                  <a:lnTo>
                    <a:pt x="0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3" y="40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34"/>
            <p:cNvSpPr/>
            <p:nvPr/>
          </p:nvSpPr>
          <p:spPr>
            <a:xfrm>
              <a:off x="2082389" y="2836713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0"/>
                  </a:moveTo>
                  <a:lnTo>
                    <a:pt x="1760" y="0"/>
                  </a:lnTo>
                  <a:cubicBezTo>
                    <a:pt x="1687" y="0"/>
                    <a:pt x="1687" y="0"/>
                    <a:pt x="1760" y="0"/>
                  </a:cubicBezTo>
                  <a:cubicBezTo>
                    <a:pt x="1687" y="0"/>
                    <a:pt x="514" y="513"/>
                    <a:pt x="330" y="697"/>
                  </a:cubicBezTo>
                  <a:cubicBezTo>
                    <a:pt x="184" y="843"/>
                    <a:pt x="0" y="1613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77" y="1137"/>
                  </a:lnTo>
                  <a:lnTo>
                    <a:pt x="660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34"/>
            <p:cNvSpPr/>
            <p:nvPr/>
          </p:nvSpPr>
          <p:spPr>
            <a:xfrm>
              <a:off x="2088273" y="2838665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4" y="844"/>
                    <a:pt x="0" y="1614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4" y="1760"/>
                    <a:pt x="1063" y="1504"/>
                    <a:pt x="1100" y="1467"/>
                  </a:cubicBezTo>
                  <a:cubicBezTo>
                    <a:pt x="1173" y="1467"/>
                    <a:pt x="1540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34"/>
            <p:cNvSpPr/>
            <p:nvPr/>
          </p:nvSpPr>
          <p:spPr>
            <a:xfrm>
              <a:off x="2087283" y="2840617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4"/>
                  </a:moveTo>
                  <a:cubicBezTo>
                    <a:pt x="1" y="1614"/>
                    <a:pt x="184" y="807"/>
                    <a:pt x="331" y="697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1" y="697"/>
                  </a:cubicBezTo>
                  <a:cubicBezTo>
                    <a:pt x="184" y="771"/>
                    <a:pt x="1" y="1541"/>
                    <a:pt x="111" y="1724"/>
                  </a:cubicBezTo>
                  <a:lnTo>
                    <a:pt x="111" y="1724"/>
                  </a:lnTo>
                  <a:cubicBezTo>
                    <a:pt x="147" y="1724"/>
                    <a:pt x="147" y="1724"/>
                    <a:pt x="111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34"/>
            <p:cNvSpPr/>
            <p:nvPr/>
          </p:nvSpPr>
          <p:spPr>
            <a:xfrm>
              <a:off x="2092177" y="2840617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1"/>
                  </a:moveTo>
                  <a:cubicBezTo>
                    <a:pt x="954" y="1321"/>
                    <a:pt x="1321" y="1174"/>
                    <a:pt x="1431" y="954"/>
                  </a:cubicBezTo>
                  <a:cubicBezTo>
                    <a:pt x="1504" y="697"/>
                    <a:pt x="1614" y="147"/>
                    <a:pt x="1577" y="1"/>
                  </a:cubicBezTo>
                  <a:lnTo>
                    <a:pt x="1577" y="1"/>
                  </a:lnTo>
                  <a:cubicBezTo>
                    <a:pt x="1577" y="147"/>
                    <a:pt x="1467" y="624"/>
                    <a:pt x="1431" y="917"/>
                  </a:cubicBezTo>
                  <a:cubicBezTo>
                    <a:pt x="1321" y="1174"/>
                    <a:pt x="917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48" y="1651"/>
                    <a:pt x="917" y="1357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34"/>
            <p:cNvSpPr/>
            <p:nvPr/>
          </p:nvSpPr>
          <p:spPr>
            <a:xfrm>
              <a:off x="2116700" y="2869044"/>
              <a:ext cx="18640" cy="15725"/>
            </a:xfrm>
            <a:custGeom>
              <a:avLst/>
              <a:gdLst/>
              <a:ahLst/>
              <a:cxnLst/>
              <a:rect l="l" t="t" r="r" b="b"/>
              <a:pathLst>
                <a:path w="69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8"/>
                  </a:lnTo>
                  <a:lnTo>
                    <a:pt x="660" y="221"/>
                  </a:lnTo>
                  <a:cubicBezTo>
                    <a:pt x="660" y="221"/>
                    <a:pt x="697" y="111"/>
                    <a:pt x="697" y="74"/>
                  </a:cubicBezTo>
                  <a:cubicBezTo>
                    <a:pt x="697" y="38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34"/>
            <p:cNvSpPr/>
            <p:nvPr/>
          </p:nvSpPr>
          <p:spPr>
            <a:xfrm>
              <a:off x="2073564" y="2788656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74"/>
                  </a:moveTo>
                  <a:lnTo>
                    <a:pt x="2823" y="74"/>
                  </a:lnTo>
                  <a:lnTo>
                    <a:pt x="2823" y="74"/>
                  </a:lnTo>
                  <a:lnTo>
                    <a:pt x="2823" y="74"/>
                  </a:lnTo>
                  <a:cubicBezTo>
                    <a:pt x="2750" y="1"/>
                    <a:pt x="2640" y="74"/>
                    <a:pt x="2567" y="111"/>
                  </a:cubicBezTo>
                  <a:lnTo>
                    <a:pt x="2457" y="257"/>
                  </a:lnTo>
                  <a:lnTo>
                    <a:pt x="2457" y="257"/>
                  </a:lnTo>
                  <a:lnTo>
                    <a:pt x="2457" y="257"/>
                  </a:lnTo>
                  <a:lnTo>
                    <a:pt x="2457" y="331"/>
                  </a:lnTo>
                  <a:cubicBezTo>
                    <a:pt x="2347" y="624"/>
                    <a:pt x="2347" y="1467"/>
                    <a:pt x="2127" y="2274"/>
                  </a:cubicBezTo>
                  <a:cubicBezTo>
                    <a:pt x="1980" y="2677"/>
                    <a:pt x="1907" y="3007"/>
                    <a:pt x="1907" y="3007"/>
                  </a:cubicBezTo>
                  <a:cubicBezTo>
                    <a:pt x="1760" y="3117"/>
                    <a:pt x="330" y="3484"/>
                    <a:pt x="110" y="3740"/>
                  </a:cubicBezTo>
                  <a:lnTo>
                    <a:pt x="110" y="3740"/>
                  </a:lnTo>
                  <a:cubicBezTo>
                    <a:pt x="74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74" y="4363"/>
                  </a:cubicBezTo>
                  <a:lnTo>
                    <a:pt x="74" y="4363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50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34"/>
            <p:cNvSpPr/>
            <p:nvPr/>
          </p:nvSpPr>
          <p:spPr>
            <a:xfrm>
              <a:off x="2130419" y="2821015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1"/>
                    <a:pt x="2640" y="37"/>
                    <a:pt x="2567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331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1" y="3850"/>
                    <a:pt x="1" y="3923"/>
                  </a:cubicBezTo>
                  <a:cubicBezTo>
                    <a:pt x="1" y="4033"/>
                    <a:pt x="37" y="4437"/>
                    <a:pt x="147" y="4400"/>
                  </a:cubicBezTo>
                  <a:cubicBezTo>
                    <a:pt x="184" y="4400"/>
                    <a:pt x="184" y="4290"/>
                    <a:pt x="221" y="4253"/>
                  </a:cubicBezTo>
                  <a:lnTo>
                    <a:pt x="221" y="4253"/>
                  </a:lnTo>
                  <a:cubicBezTo>
                    <a:pt x="221" y="4253"/>
                    <a:pt x="367" y="4070"/>
                    <a:pt x="734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4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34"/>
            <p:cNvSpPr/>
            <p:nvPr/>
          </p:nvSpPr>
          <p:spPr>
            <a:xfrm>
              <a:off x="2180427" y="2822833"/>
              <a:ext cx="25512" cy="85469"/>
            </a:xfrm>
            <a:custGeom>
              <a:avLst/>
              <a:gdLst/>
              <a:ahLst/>
              <a:cxnLst/>
              <a:rect l="l" t="t" r="r" b="b"/>
              <a:pathLst>
                <a:path w="954" h="3196" extrusionOk="0">
                  <a:moveTo>
                    <a:pt x="903" y="0"/>
                  </a:moveTo>
                  <a:cubicBezTo>
                    <a:pt x="860" y="0"/>
                    <a:pt x="797" y="21"/>
                    <a:pt x="733" y="43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77" y="1472"/>
                    <a:pt x="220" y="2206"/>
                  </a:cubicBezTo>
                  <a:cubicBezTo>
                    <a:pt x="74" y="2645"/>
                    <a:pt x="0" y="2939"/>
                    <a:pt x="0" y="2939"/>
                  </a:cubicBezTo>
                  <a:lnTo>
                    <a:pt x="330" y="3195"/>
                  </a:lnTo>
                  <a:lnTo>
                    <a:pt x="477" y="3012"/>
                  </a:lnTo>
                  <a:cubicBezTo>
                    <a:pt x="477" y="3012"/>
                    <a:pt x="514" y="2572"/>
                    <a:pt x="697" y="1912"/>
                  </a:cubicBezTo>
                  <a:cubicBezTo>
                    <a:pt x="880" y="1216"/>
                    <a:pt x="953" y="43"/>
                    <a:pt x="953" y="43"/>
                  </a:cubicBezTo>
                  <a:cubicBezTo>
                    <a:pt x="953" y="12"/>
                    <a:pt x="934" y="0"/>
                    <a:pt x="90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34"/>
            <p:cNvSpPr/>
            <p:nvPr/>
          </p:nvSpPr>
          <p:spPr>
            <a:xfrm>
              <a:off x="2131408" y="2900440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760" y="183"/>
                    <a:pt x="404" y="513"/>
                    <a:pt x="147" y="733"/>
                  </a:cubicBezTo>
                  <a:lnTo>
                    <a:pt x="110" y="770"/>
                  </a:lnTo>
                  <a:cubicBezTo>
                    <a:pt x="37" y="843"/>
                    <a:pt x="0" y="917"/>
                    <a:pt x="0" y="953"/>
                  </a:cubicBezTo>
                  <a:cubicBezTo>
                    <a:pt x="0" y="1059"/>
                    <a:pt x="34" y="1432"/>
                    <a:pt x="133" y="1432"/>
                  </a:cubicBezTo>
                  <a:cubicBezTo>
                    <a:pt x="138" y="1432"/>
                    <a:pt x="142" y="1431"/>
                    <a:pt x="147" y="1430"/>
                  </a:cubicBezTo>
                  <a:cubicBezTo>
                    <a:pt x="184" y="1430"/>
                    <a:pt x="1063" y="953"/>
                    <a:pt x="1320" y="770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34"/>
            <p:cNvSpPr/>
            <p:nvPr/>
          </p:nvSpPr>
          <p:spPr>
            <a:xfrm>
              <a:off x="2173555" y="2901403"/>
              <a:ext cx="20618" cy="16687"/>
            </a:xfrm>
            <a:custGeom>
              <a:avLst/>
              <a:gdLst/>
              <a:ahLst/>
              <a:cxnLst/>
              <a:rect l="l" t="t" r="r" b="b"/>
              <a:pathLst>
                <a:path w="771" h="624" extrusionOk="0">
                  <a:moveTo>
                    <a:pt x="294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24" y="257"/>
                  </a:lnTo>
                  <a:cubicBezTo>
                    <a:pt x="624" y="257"/>
                    <a:pt x="771" y="111"/>
                    <a:pt x="771" y="74"/>
                  </a:cubicBezTo>
                  <a:cubicBezTo>
                    <a:pt x="771" y="1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34"/>
            <p:cNvSpPr/>
            <p:nvPr/>
          </p:nvSpPr>
          <p:spPr>
            <a:xfrm>
              <a:off x="2146117" y="287297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60" y="1"/>
                  </a:moveTo>
                  <a:lnTo>
                    <a:pt x="1760" y="1"/>
                  </a:lnTo>
                  <a:cubicBezTo>
                    <a:pt x="1760" y="1"/>
                    <a:pt x="1687" y="1"/>
                    <a:pt x="1760" y="1"/>
                  </a:cubicBez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0" y="1760"/>
                  </a:lnTo>
                  <a:lnTo>
                    <a:pt x="477" y="1174"/>
                  </a:lnTo>
                  <a:lnTo>
                    <a:pt x="660" y="844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34"/>
            <p:cNvSpPr/>
            <p:nvPr/>
          </p:nvSpPr>
          <p:spPr>
            <a:xfrm>
              <a:off x="2152000" y="2875917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723" y="1"/>
                  </a:moveTo>
                  <a:cubicBezTo>
                    <a:pt x="1723" y="1"/>
                    <a:pt x="513" y="514"/>
                    <a:pt x="330" y="697"/>
                  </a:cubicBezTo>
                  <a:cubicBezTo>
                    <a:pt x="183" y="807"/>
                    <a:pt x="0" y="1614"/>
                    <a:pt x="110" y="1724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97"/>
                    <a:pt x="1100" y="1467"/>
                    <a:pt x="1100" y="1467"/>
                  </a:cubicBezTo>
                  <a:cubicBezTo>
                    <a:pt x="1137" y="1467"/>
                    <a:pt x="1540" y="1284"/>
                    <a:pt x="1613" y="1064"/>
                  </a:cubicBezTo>
                  <a:cubicBezTo>
                    <a:pt x="1650" y="807"/>
                    <a:pt x="1833" y="74"/>
                    <a:pt x="176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34"/>
            <p:cNvSpPr/>
            <p:nvPr/>
          </p:nvSpPr>
          <p:spPr>
            <a:xfrm>
              <a:off x="2152000" y="2876907"/>
              <a:ext cx="47067" cy="47067"/>
            </a:xfrm>
            <a:custGeom>
              <a:avLst/>
              <a:gdLst/>
              <a:ahLst/>
              <a:cxnLst/>
              <a:rect l="l" t="t" r="r" b="b"/>
              <a:pathLst>
                <a:path w="1760" h="1760" extrusionOk="0">
                  <a:moveTo>
                    <a:pt x="110" y="1760"/>
                  </a:moveTo>
                  <a:cubicBezTo>
                    <a:pt x="0" y="1613"/>
                    <a:pt x="183" y="843"/>
                    <a:pt x="330" y="697"/>
                  </a:cubicBezTo>
                  <a:cubicBezTo>
                    <a:pt x="513" y="514"/>
                    <a:pt x="1723" y="0"/>
                    <a:pt x="1723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723" y="0"/>
                  </a:lnTo>
                  <a:cubicBezTo>
                    <a:pt x="1723" y="0"/>
                    <a:pt x="513" y="514"/>
                    <a:pt x="330" y="697"/>
                  </a:cubicBezTo>
                  <a:cubicBezTo>
                    <a:pt x="183" y="843"/>
                    <a:pt x="0" y="1577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34"/>
            <p:cNvSpPr/>
            <p:nvPr/>
          </p:nvSpPr>
          <p:spPr>
            <a:xfrm>
              <a:off x="2215727" y="2970024"/>
              <a:ext cx="132375" cy="77500"/>
            </a:xfrm>
            <a:custGeom>
              <a:avLst/>
              <a:gdLst/>
              <a:ahLst/>
              <a:cxnLst/>
              <a:rect l="l" t="t" r="r" b="b"/>
              <a:pathLst>
                <a:path w="4950" h="2898" extrusionOk="0">
                  <a:moveTo>
                    <a:pt x="2566" y="1"/>
                  </a:moveTo>
                  <a:lnTo>
                    <a:pt x="0" y="1541"/>
                  </a:lnTo>
                  <a:lnTo>
                    <a:pt x="2383" y="2897"/>
                  </a:lnTo>
                  <a:lnTo>
                    <a:pt x="4949" y="1394"/>
                  </a:lnTo>
                  <a:lnTo>
                    <a:pt x="2566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34"/>
            <p:cNvSpPr/>
            <p:nvPr/>
          </p:nvSpPr>
          <p:spPr>
            <a:xfrm>
              <a:off x="2281407" y="2971495"/>
              <a:ext cx="7862" cy="6178"/>
            </a:xfrm>
            <a:custGeom>
              <a:avLst/>
              <a:gdLst/>
              <a:ahLst/>
              <a:cxnLst/>
              <a:rect l="l" t="t" r="r" b="b"/>
              <a:pathLst>
                <a:path w="294" h="231" extrusionOk="0">
                  <a:moveTo>
                    <a:pt x="161" y="1"/>
                  </a:moveTo>
                  <a:cubicBezTo>
                    <a:pt x="119" y="1"/>
                    <a:pt x="74" y="19"/>
                    <a:pt x="37" y="56"/>
                  </a:cubicBezTo>
                  <a:cubicBezTo>
                    <a:pt x="0" y="93"/>
                    <a:pt x="0" y="129"/>
                    <a:pt x="37" y="203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4" y="230"/>
                    <a:pt x="220" y="221"/>
                    <a:pt x="257" y="203"/>
                  </a:cubicBezTo>
                  <a:cubicBezTo>
                    <a:pt x="294" y="129"/>
                    <a:pt x="294" y="93"/>
                    <a:pt x="257" y="56"/>
                  </a:cubicBezTo>
                  <a:cubicBezTo>
                    <a:pt x="239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34"/>
            <p:cNvSpPr/>
            <p:nvPr/>
          </p:nvSpPr>
          <p:spPr>
            <a:xfrm>
              <a:off x="2281407" y="2973955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4" y="37"/>
                  </a:lnTo>
                  <a:lnTo>
                    <a:pt x="29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34"/>
            <p:cNvSpPr/>
            <p:nvPr/>
          </p:nvSpPr>
          <p:spPr>
            <a:xfrm>
              <a:off x="2281407" y="2971495"/>
              <a:ext cx="7862" cy="6178"/>
            </a:xfrm>
            <a:custGeom>
              <a:avLst/>
              <a:gdLst/>
              <a:ahLst/>
              <a:cxnLst/>
              <a:rect l="l" t="t" r="r" b="b"/>
              <a:pathLst>
                <a:path w="294" h="231" extrusionOk="0">
                  <a:moveTo>
                    <a:pt x="161" y="1"/>
                  </a:moveTo>
                  <a:cubicBezTo>
                    <a:pt x="119" y="1"/>
                    <a:pt x="74" y="19"/>
                    <a:pt x="37" y="56"/>
                  </a:cubicBezTo>
                  <a:cubicBezTo>
                    <a:pt x="0" y="93"/>
                    <a:pt x="0" y="129"/>
                    <a:pt x="37" y="203"/>
                  </a:cubicBezTo>
                  <a:cubicBezTo>
                    <a:pt x="55" y="221"/>
                    <a:pt x="92" y="230"/>
                    <a:pt x="133" y="230"/>
                  </a:cubicBezTo>
                  <a:cubicBezTo>
                    <a:pt x="174" y="230"/>
                    <a:pt x="220" y="221"/>
                    <a:pt x="257" y="203"/>
                  </a:cubicBezTo>
                  <a:cubicBezTo>
                    <a:pt x="294" y="129"/>
                    <a:pt x="294" y="93"/>
                    <a:pt x="257" y="56"/>
                  </a:cubicBezTo>
                  <a:cubicBezTo>
                    <a:pt x="239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34"/>
            <p:cNvSpPr/>
            <p:nvPr/>
          </p:nvSpPr>
          <p:spPr>
            <a:xfrm>
              <a:off x="2281407" y="2972003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10" y="0"/>
                  </a:moveTo>
                  <a:cubicBezTo>
                    <a:pt x="37" y="0"/>
                    <a:pt x="0" y="74"/>
                    <a:pt x="0" y="74"/>
                  </a:cubicBezTo>
                  <a:cubicBezTo>
                    <a:pt x="0" y="74"/>
                    <a:pt x="131" y="123"/>
                    <a:pt x="218" y="123"/>
                  </a:cubicBezTo>
                  <a:cubicBezTo>
                    <a:pt x="261" y="123"/>
                    <a:pt x="294" y="110"/>
                    <a:pt x="294" y="74"/>
                  </a:cubicBezTo>
                  <a:cubicBezTo>
                    <a:pt x="294" y="37"/>
                    <a:pt x="220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34"/>
            <p:cNvSpPr/>
            <p:nvPr/>
          </p:nvSpPr>
          <p:spPr>
            <a:xfrm>
              <a:off x="2281407" y="2971495"/>
              <a:ext cx="6873" cy="4947"/>
            </a:xfrm>
            <a:custGeom>
              <a:avLst/>
              <a:gdLst/>
              <a:ahLst/>
              <a:cxnLst/>
              <a:rect l="l" t="t" r="r" b="b"/>
              <a:pathLst>
                <a:path w="257" h="185" extrusionOk="0">
                  <a:moveTo>
                    <a:pt x="129" y="1"/>
                  </a:moveTo>
                  <a:cubicBezTo>
                    <a:pt x="92" y="1"/>
                    <a:pt x="55" y="19"/>
                    <a:pt x="37" y="56"/>
                  </a:cubicBezTo>
                  <a:cubicBezTo>
                    <a:pt x="0" y="93"/>
                    <a:pt x="0" y="93"/>
                    <a:pt x="37" y="129"/>
                  </a:cubicBezTo>
                  <a:cubicBezTo>
                    <a:pt x="55" y="166"/>
                    <a:pt x="92" y="184"/>
                    <a:pt x="129" y="184"/>
                  </a:cubicBezTo>
                  <a:cubicBezTo>
                    <a:pt x="165" y="184"/>
                    <a:pt x="202" y="166"/>
                    <a:pt x="220" y="129"/>
                  </a:cubicBezTo>
                  <a:cubicBezTo>
                    <a:pt x="257" y="93"/>
                    <a:pt x="257" y="56"/>
                    <a:pt x="220" y="56"/>
                  </a:cubicBezTo>
                  <a:cubicBezTo>
                    <a:pt x="202" y="19"/>
                    <a:pt x="165" y="1"/>
                    <a:pt x="129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34"/>
            <p:cNvSpPr/>
            <p:nvPr/>
          </p:nvSpPr>
          <p:spPr>
            <a:xfrm>
              <a:off x="2283359" y="2971013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1" y="1"/>
                    <a:pt x="111" y="1"/>
                    <a:pt x="37" y="74"/>
                  </a:cubicBez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111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34"/>
            <p:cNvSpPr/>
            <p:nvPr/>
          </p:nvSpPr>
          <p:spPr>
            <a:xfrm>
              <a:off x="2262768" y="2963178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0"/>
                  </a:moveTo>
                  <a:cubicBezTo>
                    <a:pt x="184" y="0"/>
                    <a:pt x="74" y="0"/>
                    <a:pt x="1" y="37"/>
                  </a:cubicBezTo>
                  <a:cubicBezTo>
                    <a:pt x="31" y="30"/>
                    <a:pt x="62" y="27"/>
                    <a:pt x="93" y="27"/>
                  </a:cubicBezTo>
                  <a:cubicBezTo>
                    <a:pt x="407" y="27"/>
                    <a:pt x="771" y="330"/>
                    <a:pt x="771" y="330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7"/>
                    <a:pt x="807" y="220"/>
                    <a:pt x="771" y="220"/>
                  </a:cubicBezTo>
                  <a:cubicBezTo>
                    <a:pt x="734" y="220"/>
                    <a:pt x="661" y="184"/>
                    <a:pt x="587" y="147"/>
                  </a:cubicBezTo>
                  <a:cubicBezTo>
                    <a:pt x="514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34"/>
            <p:cNvSpPr/>
            <p:nvPr/>
          </p:nvSpPr>
          <p:spPr>
            <a:xfrm>
              <a:off x="2283359" y="2984732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1"/>
                  </a:moveTo>
                  <a:lnTo>
                    <a:pt x="1394" y="1"/>
                  </a:lnTo>
                  <a:lnTo>
                    <a:pt x="1394" y="1"/>
                  </a:ln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1" y="1577"/>
                    <a:pt x="111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34"/>
                  </a:lnTo>
                  <a:lnTo>
                    <a:pt x="331" y="1651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34"/>
            <p:cNvSpPr/>
            <p:nvPr/>
          </p:nvSpPr>
          <p:spPr>
            <a:xfrm>
              <a:off x="2291195" y="2986711"/>
              <a:ext cx="37279" cy="47067"/>
            </a:xfrm>
            <a:custGeom>
              <a:avLst/>
              <a:gdLst/>
              <a:ahLst/>
              <a:cxnLst/>
              <a:rect l="l" t="t" r="r" b="b"/>
              <a:pathLst>
                <a:path w="1394" h="1760" extrusionOk="0">
                  <a:moveTo>
                    <a:pt x="1284" y="0"/>
                  </a:moveTo>
                  <a:lnTo>
                    <a:pt x="74" y="623"/>
                  </a:lnTo>
                  <a:cubicBezTo>
                    <a:pt x="74" y="623"/>
                    <a:pt x="1" y="1577"/>
                    <a:pt x="74" y="1723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8" y="1723"/>
                    <a:pt x="1027" y="1357"/>
                    <a:pt x="1027" y="1283"/>
                  </a:cubicBezTo>
                  <a:cubicBezTo>
                    <a:pt x="1101" y="1283"/>
                    <a:pt x="1394" y="74"/>
                    <a:pt x="132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34"/>
            <p:cNvSpPr/>
            <p:nvPr/>
          </p:nvSpPr>
          <p:spPr>
            <a:xfrm>
              <a:off x="2228457" y="2959247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cubicBezTo>
                    <a:pt x="1357" y="1"/>
                    <a:pt x="1320" y="1"/>
                    <a:pt x="1357" y="1"/>
                  </a:cubicBez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1" y="1540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34"/>
            <p:cNvSpPr/>
            <p:nvPr/>
          </p:nvSpPr>
          <p:spPr>
            <a:xfrm>
              <a:off x="2235330" y="2962188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4" y="1724"/>
                    <a:pt x="1027" y="1320"/>
                    <a:pt x="1063" y="1284"/>
                  </a:cubicBezTo>
                  <a:cubicBezTo>
                    <a:pt x="1100" y="1284"/>
                    <a:pt x="1430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34"/>
            <p:cNvSpPr/>
            <p:nvPr/>
          </p:nvSpPr>
          <p:spPr>
            <a:xfrm>
              <a:off x="2228457" y="2920042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60"/>
                    <a:pt x="1320" y="917"/>
                  </a:cubicBezTo>
                  <a:cubicBezTo>
                    <a:pt x="1284" y="1137"/>
                    <a:pt x="917" y="1283"/>
                    <a:pt x="880" y="1283"/>
                  </a:cubicBezTo>
                  <a:cubicBezTo>
                    <a:pt x="880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0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34"/>
            <p:cNvSpPr/>
            <p:nvPr/>
          </p:nvSpPr>
          <p:spPr>
            <a:xfrm>
              <a:off x="2218669" y="291514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686" y="0"/>
                    <a:pt x="1686" y="0"/>
                    <a:pt x="1723" y="0"/>
                  </a:cubicBezTo>
                  <a:cubicBezTo>
                    <a:pt x="1686" y="0"/>
                    <a:pt x="513" y="513"/>
                    <a:pt x="330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36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34"/>
            <p:cNvSpPr/>
            <p:nvPr/>
          </p:nvSpPr>
          <p:spPr>
            <a:xfrm>
              <a:off x="2224526" y="2917100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3"/>
                    <a:pt x="111" y="1760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97"/>
                    <a:pt x="1064" y="1503"/>
                    <a:pt x="1101" y="1467"/>
                  </a:cubicBezTo>
                  <a:cubicBezTo>
                    <a:pt x="1137" y="1467"/>
                    <a:pt x="1504" y="1283"/>
                    <a:pt x="1614" y="1063"/>
                  </a:cubicBezTo>
                  <a:cubicBezTo>
                    <a:pt x="1651" y="844"/>
                    <a:pt x="1834" y="110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34"/>
            <p:cNvSpPr/>
            <p:nvPr/>
          </p:nvSpPr>
          <p:spPr>
            <a:xfrm>
              <a:off x="2223563" y="2919053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4"/>
                  </a:moveTo>
                  <a:cubicBezTo>
                    <a:pt x="0" y="1577"/>
                    <a:pt x="184" y="807"/>
                    <a:pt x="330" y="661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0" y="661"/>
                  </a:cubicBezTo>
                  <a:cubicBezTo>
                    <a:pt x="184" y="771"/>
                    <a:pt x="0" y="1540"/>
                    <a:pt x="74" y="1724"/>
                  </a:cubicBezTo>
                  <a:lnTo>
                    <a:pt x="74" y="1724"/>
                  </a:lnTo>
                  <a:cubicBezTo>
                    <a:pt x="147" y="1724"/>
                    <a:pt x="147" y="1724"/>
                    <a:pt x="74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34"/>
            <p:cNvSpPr/>
            <p:nvPr/>
          </p:nvSpPr>
          <p:spPr>
            <a:xfrm>
              <a:off x="2228457" y="2919053"/>
              <a:ext cx="43162" cy="44152"/>
            </a:xfrm>
            <a:custGeom>
              <a:avLst/>
              <a:gdLst/>
              <a:ahLst/>
              <a:cxnLst/>
              <a:rect l="l" t="t" r="r" b="b"/>
              <a:pathLst>
                <a:path w="1614" h="1651" extrusionOk="0">
                  <a:moveTo>
                    <a:pt x="954" y="1320"/>
                  </a:moveTo>
                  <a:cubicBezTo>
                    <a:pt x="954" y="1320"/>
                    <a:pt x="1320" y="1174"/>
                    <a:pt x="1430" y="954"/>
                  </a:cubicBezTo>
                  <a:cubicBezTo>
                    <a:pt x="1504" y="661"/>
                    <a:pt x="1614" y="111"/>
                    <a:pt x="1540" y="1"/>
                  </a:cubicBezTo>
                  <a:lnTo>
                    <a:pt x="1540" y="1"/>
                  </a:lnTo>
                  <a:cubicBezTo>
                    <a:pt x="1540" y="111"/>
                    <a:pt x="1467" y="624"/>
                    <a:pt x="1430" y="917"/>
                  </a:cubicBezTo>
                  <a:cubicBezTo>
                    <a:pt x="1320" y="1174"/>
                    <a:pt x="917" y="1320"/>
                    <a:pt x="954" y="1320"/>
                  </a:cubicBezTo>
                  <a:cubicBezTo>
                    <a:pt x="917" y="1320"/>
                    <a:pt x="184" y="1614"/>
                    <a:pt x="1" y="1650"/>
                  </a:cubicBezTo>
                  <a:lnTo>
                    <a:pt x="1" y="1650"/>
                  </a:lnTo>
                  <a:cubicBezTo>
                    <a:pt x="147" y="1650"/>
                    <a:pt x="917" y="1357"/>
                    <a:pt x="954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34"/>
            <p:cNvSpPr/>
            <p:nvPr/>
          </p:nvSpPr>
          <p:spPr>
            <a:xfrm>
              <a:off x="2252980" y="2946517"/>
              <a:ext cx="18640" cy="16687"/>
            </a:xfrm>
            <a:custGeom>
              <a:avLst/>
              <a:gdLst/>
              <a:ahLst/>
              <a:cxnLst/>
              <a:rect l="l" t="t" r="r" b="b"/>
              <a:pathLst>
                <a:path w="697" h="624" extrusionOk="0">
                  <a:moveTo>
                    <a:pt x="330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3" y="257"/>
                  </a:lnTo>
                  <a:cubicBezTo>
                    <a:pt x="623" y="257"/>
                    <a:pt x="697" y="147"/>
                    <a:pt x="697" y="110"/>
                  </a:cubicBezTo>
                  <a:cubicBezTo>
                    <a:pt x="697" y="73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34"/>
            <p:cNvSpPr/>
            <p:nvPr/>
          </p:nvSpPr>
          <p:spPr>
            <a:xfrm>
              <a:off x="2209844" y="2867092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1"/>
                    <a:pt x="2603" y="74"/>
                    <a:pt x="2566" y="111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1"/>
                  </a:lnTo>
                  <a:cubicBezTo>
                    <a:pt x="2346" y="624"/>
                    <a:pt x="2346" y="1467"/>
                    <a:pt x="2126" y="2274"/>
                  </a:cubicBezTo>
                  <a:cubicBezTo>
                    <a:pt x="1980" y="2677"/>
                    <a:pt x="1870" y="3007"/>
                    <a:pt x="1870" y="3007"/>
                  </a:cubicBezTo>
                  <a:cubicBezTo>
                    <a:pt x="1723" y="3117"/>
                    <a:pt x="330" y="3483"/>
                    <a:pt x="110" y="3740"/>
                  </a:cubicBezTo>
                  <a:lnTo>
                    <a:pt x="110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10"/>
                  </a:lnTo>
                  <a:lnTo>
                    <a:pt x="2530" y="5096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34"/>
            <p:cNvSpPr/>
            <p:nvPr/>
          </p:nvSpPr>
          <p:spPr>
            <a:xfrm>
              <a:off x="2266699" y="2899450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3" y="2640"/>
                    <a:pt x="1870" y="2970"/>
                    <a:pt x="1870" y="2970"/>
                  </a:cubicBezTo>
                  <a:cubicBezTo>
                    <a:pt x="1723" y="3117"/>
                    <a:pt x="294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10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813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10" y="3007"/>
                    <a:pt x="2310" y="2970"/>
                  </a:cubicBezTo>
                  <a:cubicBezTo>
                    <a:pt x="2310" y="2970"/>
                    <a:pt x="2383" y="2567"/>
                    <a:pt x="2567" y="1870"/>
                  </a:cubicBezTo>
                  <a:cubicBezTo>
                    <a:pt x="2750" y="1174"/>
                    <a:pt x="2787" y="147"/>
                    <a:pt x="2787" y="147"/>
                  </a:cubicBezTo>
                  <a:lnTo>
                    <a:pt x="278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34"/>
            <p:cNvSpPr/>
            <p:nvPr/>
          </p:nvSpPr>
          <p:spPr>
            <a:xfrm>
              <a:off x="2316707" y="2901510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3" y="30"/>
                    <a:pt x="733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7"/>
                    <a:pt x="440" y="1463"/>
                    <a:pt x="220" y="2196"/>
                  </a:cubicBezTo>
                  <a:cubicBezTo>
                    <a:pt x="73" y="2636"/>
                    <a:pt x="0" y="2930"/>
                    <a:pt x="0" y="2930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477" y="2563"/>
                    <a:pt x="697" y="1903"/>
                  </a:cubicBezTo>
                  <a:cubicBezTo>
                    <a:pt x="880" y="1207"/>
                    <a:pt x="953" y="70"/>
                    <a:pt x="953" y="70"/>
                  </a:cubicBezTo>
                  <a:cubicBezTo>
                    <a:pt x="953" y="20"/>
                    <a:pt x="923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34"/>
            <p:cNvSpPr/>
            <p:nvPr/>
          </p:nvSpPr>
          <p:spPr>
            <a:xfrm>
              <a:off x="2267688" y="2978849"/>
              <a:ext cx="50008" cy="38349"/>
            </a:xfrm>
            <a:custGeom>
              <a:avLst/>
              <a:gdLst/>
              <a:ahLst/>
              <a:cxnLst/>
              <a:rect l="l" t="t" r="r" b="b"/>
              <a:pathLst>
                <a:path w="1870" h="1434" extrusionOk="0">
                  <a:moveTo>
                    <a:pt x="1870" y="1"/>
                  </a:moveTo>
                  <a:cubicBezTo>
                    <a:pt x="1723" y="184"/>
                    <a:pt x="403" y="514"/>
                    <a:pt x="147" y="734"/>
                  </a:cubicBezTo>
                  <a:lnTo>
                    <a:pt x="73" y="771"/>
                  </a:lnTo>
                  <a:cubicBezTo>
                    <a:pt x="37" y="844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7" y="1433"/>
                    <a:pt x="142" y="1432"/>
                    <a:pt x="147" y="1431"/>
                  </a:cubicBezTo>
                  <a:cubicBezTo>
                    <a:pt x="183" y="1431"/>
                    <a:pt x="1063" y="954"/>
                    <a:pt x="1320" y="771"/>
                  </a:cubicBezTo>
                  <a:cubicBezTo>
                    <a:pt x="1723" y="661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34"/>
            <p:cNvSpPr/>
            <p:nvPr/>
          </p:nvSpPr>
          <p:spPr>
            <a:xfrm>
              <a:off x="2308845" y="2979838"/>
              <a:ext cx="21608" cy="16687"/>
            </a:xfrm>
            <a:custGeom>
              <a:avLst/>
              <a:gdLst/>
              <a:ahLst/>
              <a:cxnLst/>
              <a:rect l="l" t="t" r="r" b="b"/>
              <a:pathLst>
                <a:path w="808" h="624" extrusionOk="0">
                  <a:moveTo>
                    <a:pt x="331" y="1"/>
                  </a:moveTo>
                  <a:lnTo>
                    <a:pt x="1" y="551"/>
                  </a:lnTo>
                  <a:lnTo>
                    <a:pt x="1" y="624"/>
                  </a:lnTo>
                  <a:lnTo>
                    <a:pt x="661" y="257"/>
                  </a:lnTo>
                  <a:cubicBezTo>
                    <a:pt x="661" y="257"/>
                    <a:pt x="807" y="111"/>
                    <a:pt x="807" y="74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34"/>
            <p:cNvSpPr/>
            <p:nvPr/>
          </p:nvSpPr>
          <p:spPr>
            <a:xfrm>
              <a:off x="2282370" y="2952401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724" y="0"/>
                    <a:pt x="1687" y="0"/>
                    <a:pt x="1724" y="0"/>
                  </a:cubicBez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7"/>
                    <a:pt x="74" y="1723"/>
                  </a:cubicBezTo>
                  <a:lnTo>
                    <a:pt x="148" y="1760"/>
                  </a:lnTo>
                  <a:lnTo>
                    <a:pt x="148" y="1760"/>
                  </a:lnTo>
                  <a:lnTo>
                    <a:pt x="368" y="1906"/>
                  </a:lnTo>
                  <a:lnTo>
                    <a:pt x="331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34"/>
            <p:cNvSpPr/>
            <p:nvPr/>
          </p:nvSpPr>
          <p:spPr>
            <a:xfrm>
              <a:off x="2288253" y="295435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1" y="697"/>
                  </a:cubicBezTo>
                  <a:cubicBezTo>
                    <a:pt x="184" y="807"/>
                    <a:pt x="1" y="1613"/>
                    <a:pt x="111" y="1723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97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6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34"/>
            <p:cNvSpPr/>
            <p:nvPr/>
          </p:nvSpPr>
          <p:spPr>
            <a:xfrm>
              <a:off x="2288253" y="2955342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1" y="1760"/>
                  </a:moveTo>
                  <a:cubicBezTo>
                    <a:pt x="1" y="1613"/>
                    <a:pt x="184" y="843"/>
                    <a:pt x="331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97"/>
                  </a:cubicBezTo>
                  <a:cubicBezTo>
                    <a:pt x="184" y="843"/>
                    <a:pt x="1" y="1613"/>
                    <a:pt x="111" y="1760"/>
                  </a:cubicBezTo>
                  <a:lnTo>
                    <a:pt x="111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34"/>
            <p:cNvSpPr/>
            <p:nvPr/>
          </p:nvSpPr>
          <p:spPr>
            <a:xfrm>
              <a:off x="2279428" y="3007303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47" y="2896"/>
                  </a:lnTo>
                  <a:lnTo>
                    <a:pt x="4950" y="1357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34"/>
            <p:cNvSpPr/>
            <p:nvPr/>
          </p:nvSpPr>
          <p:spPr>
            <a:xfrm>
              <a:off x="2345134" y="3008506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19" y="1"/>
                    <a:pt x="74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102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34"/>
            <p:cNvSpPr/>
            <p:nvPr/>
          </p:nvSpPr>
          <p:spPr>
            <a:xfrm>
              <a:off x="2345134" y="3011207"/>
              <a:ext cx="7862" cy="1016"/>
            </a:xfrm>
            <a:custGeom>
              <a:avLst/>
              <a:gdLst/>
              <a:ahLst/>
              <a:cxnLst/>
              <a:rect l="l" t="t" r="r" b="b"/>
              <a:pathLst>
                <a:path w="294" h="38" extrusionOk="0">
                  <a:moveTo>
                    <a:pt x="0" y="1"/>
                  </a:moveTo>
                  <a:lnTo>
                    <a:pt x="0" y="37"/>
                  </a:lnTo>
                  <a:lnTo>
                    <a:pt x="293" y="37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34"/>
            <p:cNvSpPr/>
            <p:nvPr/>
          </p:nvSpPr>
          <p:spPr>
            <a:xfrm>
              <a:off x="2345134" y="3008506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19" y="1"/>
                    <a:pt x="74" y="10"/>
                    <a:pt x="37" y="28"/>
                  </a:cubicBezTo>
                  <a:cubicBezTo>
                    <a:pt x="0" y="102"/>
                    <a:pt x="0" y="138"/>
                    <a:pt x="37" y="175"/>
                  </a:cubicBezTo>
                  <a:cubicBezTo>
                    <a:pt x="55" y="193"/>
                    <a:pt x="92" y="203"/>
                    <a:pt x="133" y="203"/>
                  </a:cubicBezTo>
                  <a:cubicBezTo>
                    <a:pt x="174" y="203"/>
                    <a:pt x="220" y="193"/>
                    <a:pt x="257" y="175"/>
                  </a:cubicBezTo>
                  <a:cubicBezTo>
                    <a:pt x="293" y="138"/>
                    <a:pt x="293" y="102"/>
                    <a:pt x="257" y="28"/>
                  </a:cubicBezTo>
                  <a:cubicBezTo>
                    <a:pt x="238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34"/>
            <p:cNvSpPr/>
            <p:nvPr/>
          </p:nvSpPr>
          <p:spPr>
            <a:xfrm>
              <a:off x="2345134" y="3008266"/>
              <a:ext cx="7862" cy="3851"/>
            </a:xfrm>
            <a:custGeom>
              <a:avLst/>
              <a:gdLst/>
              <a:ahLst/>
              <a:cxnLst/>
              <a:rect l="l" t="t" r="r" b="b"/>
              <a:pathLst>
                <a:path w="294" h="144" extrusionOk="0">
                  <a:moveTo>
                    <a:pt x="110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31" y="143"/>
                    <a:pt x="217" y="143"/>
                  </a:cubicBezTo>
                  <a:cubicBezTo>
                    <a:pt x="261" y="143"/>
                    <a:pt x="293" y="135"/>
                    <a:pt x="293" y="111"/>
                  </a:cubicBezTo>
                  <a:cubicBezTo>
                    <a:pt x="293" y="37"/>
                    <a:pt x="220" y="1"/>
                    <a:pt x="11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34"/>
            <p:cNvSpPr/>
            <p:nvPr/>
          </p:nvSpPr>
          <p:spPr>
            <a:xfrm>
              <a:off x="2345134" y="3007544"/>
              <a:ext cx="6846" cy="4199"/>
            </a:xfrm>
            <a:custGeom>
              <a:avLst/>
              <a:gdLst/>
              <a:ahLst/>
              <a:cxnLst/>
              <a:rect l="l" t="t" r="r" b="b"/>
              <a:pathLst>
                <a:path w="256" h="157" extrusionOk="0">
                  <a:moveTo>
                    <a:pt x="129" y="0"/>
                  </a:moveTo>
                  <a:cubicBezTo>
                    <a:pt x="92" y="0"/>
                    <a:pt x="55" y="9"/>
                    <a:pt x="37" y="28"/>
                  </a:cubicBezTo>
                  <a:cubicBezTo>
                    <a:pt x="0" y="64"/>
                    <a:pt x="0" y="64"/>
                    <a:pt x="37" y="101"/>
                  </a:cubicBezTo>
                  <a:cubicBezTo>
                    <a:pt x="55" y="138"/>
                    <a:pt x="92" y="156"/>
                    <a:pt x="129" y="156"/>
                  </a:cubicBezTo>
                  <a:cubicBezTo>
                    <a:pt x="165" y="156"/>
                    <a:pt x="202" y="138"/>
                    <a:pt x="220" y="101"/>
                  </a:cubicBezTo>
                  <a:cubicBezTo>
                    <a:pt x="227" y="108"/>
                    <a:pt x="233" y="111"/>
                    <a:pt x="237" y="111"/>
                  </a:cubicBezTo>
                  <a:cubicBezTo>
                    <a:pt x="255" y="111"/>
                    <a:pt x="250" y="57"/>
                    <a:pt x="220" y="28"/>
                  </a:cubicBezTo>
                  <a:cubicBezTo>
                    <a:pt x="202" y="9"/>
                    <a:pt x="165" y="0"/>
                    <a:pt x="12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34"/>
            <p:cNvSpPr/>
            <p:nvPr/>
          </p:nvSpPr>
          <p:spPr>
            <a:xfrm>
              <a:off x="2347087" y="3008266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10" y="1"/>
                    <a:pt x="37" y="1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34"/>
            <p:cNvSpPr/>
            <p:nvPr/>
          </p:nvSpPr>
          <p:spPr>
            <a:xfrm>
              <a:off x="2326495" y="2999441"/>
              <a:ext cx="21608" cy="11793"/>
            </a:xfrm>
            <a:custGeom>
              <a:avLst/>
              <a:gdLst/>
              <a:ahLst/>
              <a:cxnLst/>
              <a:rect l="l" t="t" r="r" b="b"/>
              <a:pathLst>
                <a:path w="808" h="441" extrusionOk="0">
                  <a:moveTo>
                    <a:pt x="257" y="1"/>
                  </a:moveTo>
                  <a:cubicBezTo>
                    <a:pt x="184" y="1"/>
                    <a:pt x="74" y="1"/>
                    <a:pt x="1" y="74"/>
                  </a:cubicBezTo>
                  <a:cubicBezTo>
                    <a:pt x="44" y="60"/>
                    <a:pt x="89" y="54"/>
                    <a:pt x="134" y="54"/>
                  </a:cubicBezTo>
                  <a:cubicBezTo>
                    <a:pt x="438" y="54"/>
                    <a:pt x="771" y="331"/>
                    <a:pt x="771" y="331"/>
                  </a:cubicBezTo>
                  <a:lnTo>
                    <a:pt x="807" y="441"/>
                  </a:lnTo>
                  <a:lnTo>
                    <a:pt x="807" y="331"/>
                  </a:lnTo>
                  <a:cubicBezTo>
                    <a:pt x="807" y="294"/>
                    <a:pt x="807" y="257"/>
                    <a:pt x="771" y="257"/>
                  </a:cubicBezTo>
                  <a:cubicBezTo>
                    <a:pt x="734" y="257"/>
                    <a:pt x="697" y="184"/>
                    <a:pt x="587" y="147"/>
                  </a:cubicBezTo>
                  <a:cubicBezTo>
                    <a:pt x="514" y="111"/>
                    <a:pt x="367" y="74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34"/>
            <p:cNvSpPr/>
            <p:nvPr/>
          </p:nvSpPr>
          <p:spPr>
            <a:xfrm>
              <a:off x="2347087" y="3020032"/>
              <a:ext cx="43162" cy="50998"/>
            </a:xfrm>
            <a:custGeom>
              <a:avLst/>
              <a:gdLst/>
              <a:ahLst/>
              <a:cxnLst/>
              <a:rect l="l" t="t" r="r" b="b"/>
              <a:pathLst>
                <a:path w="1614" h="1907" extrusionOk="0">
                  <a:moveTo>
                    <a:pt x="1394" y="74"/>
                  </a:moveTo>
                  <a:lnTo>
                    <a:pt x="1394" y="74"/>
                  </a:lnTo>
                  <a:cubicBezTo>
                    <a:pt x="1394" y="1"/>
                    <a:pt x="1394" y="1"/>
                    <a:pt x="1394" y="74"/>
                  </a:cubicBezTo>
                  <a:cubicBezTo>
                    <a:pt x="1320" y="74"/>
                    <a:pt x="147" y="697"/>
                    <a:pt x="147" y="697"/>
                  </a:cubicBezTo>
                  <a:cubicBezTo>
                    <a:pt x="147" y="697"/>
                    <a:pt x="1" y="1614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04" y="1137"/>
                  </a:lnTo>
                  <a:lnTo>
                    <a:pt x="404" y="807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34"/>
            <p:cNvSpPr/>
            <p:nvPr/>
          </p:nvSpPr>
          <p:spPr>
            <a:xfrm>
              <a:off x="2354922" y="3022974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4" y="1"/>
                  </a:moveTo>
                  <a:lnTo>
                    <a:pt x="74" y="661"/>
                  </a:lnTo>
                  <a:cubicBezTo>
                    <a:pt x="74" y="661"/>
                    <a:pt x="1" y="1614"/>
                    <a:pt x="74" y="1724"/>
                  </a:cubicBezTo>
                  <a:cubicBezTo>
                    <a:pt x="74" y="1797"/>
                    <a:pt x="111" y="1797"/>
                    <a:pt x="111" y="1797"/>
                  </a:cubicBezTo>
                  <a:cubicBezTo>
                    <a:pt x="257" y="1724"/>
                    <a:pt x="1027" y="1320"/>
                    <a:pt x="1027" y="1284"/>
                  </a:cubicBezTo>
                  <a:cubicBezTo>
                    <a:pt x="1101" y="1284"/>
                    <a:pt x="1394" y="111"/>
                    <a:pt x="132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34"/>
            <p:cNvSpPr/>
            <p:nvPr/>
          </p:nvSpPr>
          <p:spPr>
            <a:xfrm>
              <a:off x="2292184" y="2995536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20" y="0"/>
                    <a:pt x="1320" y="0"/>
                    <a:pt x="1357" y="0"/>
                  </a:cubicBezTo>
                  <a:cubicBezTo>
                    <a:pt x="1320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33"/>
                  </a:lnTo>
                  <a:lnTo>
                    <a:pt x="330" y="1687"/>
                  </a:lnTo>
                  <a:lnTo>
                    <a:pt x="404" y="1063"/>
                  </a:lnTo>
                  <a:lnTo>
                    <a:pt x="404" y="770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34"/>
            <p:cNvSpPr/>
            <p:nvPr/>
          </p:nvSpPr>
          <p:spPr>
            <a:xfrm>
              <a:off x="2298068" y="2998478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0" y="660"/>
                  </a:lnTo>
                  <a:cubicBezTo>
                    <a:pt x="110" y="660"/>
                    <a:pt x="1" y="1613"/>
                    <a:pt x="110" y="1723"/>
                  </a:cubicBezTo>
                  <a:cubicBezTo>
                    <a:pt x="110" y="1796"/>
                    <a:pt x="147" y="1796"/>
                    <a:pt x="147" y="1796"/>
                  </a:cubicBezTo>
                  <a:cubicBezTo>
                    <a:pt x="294" y="1687"/>
                    <a:pt x="1064" y="1320"/>
                    <a:pt x="1064" y="1283"/>
                  </a:cubicBezTo>
                  <a:cubicBezTo>
                    <a:pt x="1100" y="1283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34"/>
            <p:cNvSpPr/>
            <p:nvPr/>
          </p:nvSpPr>
          <p:spPr>
            <a:xfrm>
              <a:off x="2291195" y="2957294"/>
              <a:ext cx="40221" cy="45115"/>
            </a:xfrm>
            <a:custGeom>
              <a:avLst/>
              <a:gdLst/>
              <a:ahLst/>
              <a:cxnLst/>
              <a:rect l="l" t="t" r="r" b="b"/>
              <a:pathLst>
                <a:path w="1504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1" y="917"/>
                  </a:cubicBezTo>
                  <a:cubicBezTo>
                    <a:pt x="1284" y="1137"/>
                    <a:pt x="917" y="1284"/>
                    <a:pt x="844" y="1284"/>
                  </a:cubicBezTo>
                  <a:cubicBezTo>
                    <a:pt x="844" y="1284"/>
                    <a:pt x="221" y="1503"/>
                    <a:pt x="1" y="1577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44" y="1394"/>
                  </a:lnTo>
                  <a:lnTo>
                    <a:pt x="1211" y="1210"/>
                  </a:lnTo>
                  <a:lnTo>
                    <a:pt x="1357" y="1027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34"/>
            <p:cNvSpPr/>
            <p:nvPr/>
          </p:nvSpPr>
          <p:spPr>
            <a:xfrm>
              <a:off x="2281407" y="2952401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477" y="477"/>
                    <a:pt x="294" y="660"/>
                  </a:cubicBezTo>
                  <a:cubicBezTo>
                    <a:pt x="184" y="807"/>
                    <a:pt x="0" y="1577"/>
                    <a:pt x="74" y="1723"/>
                  </a:cubicBezTo>
                  <a:lnTo>
                    <a:pt x="110" y="1760"/>
                  </a:lnTo>
                  <a:lnTo>
                    <a:pt x="110" y="1760"/>
                  </a:lnTo>
                  <a:lnTo>
                    <a:pt x="367" y="1906"/>
                  </a:lnTo>
                  <a:lnTo>
                    <a:pt x="294" y="1723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34"/>
            <p:cNvSpPr/>
            <p:nvPr/>
          </p:nvSpPr>
          <p:spPr>
            <a:xfrm>
              <a:off x="2287290" y="2954353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3" y="514"/>
                    <a:pt x="330" y="697"/>
                  </a:cubicBezTo>
                  <a:cubicBezTo>
                    <a:pt x="184" y="807"/>
                    <a:pt x="0" y="1613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577" y="1064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34"/>
            <p:cNvSpPr/>
            <p:nvPr/>
          </p:nvSpPr>
          <p:spPr>
            <a:xfrm>
              <a:off x="2287290" y="2955342"/>
              <a:ext cx="46104" cy="47067"/>
            </a:xfrm>
            <a:custGeom>
              <a:avLst/>
              <a:gdLst/>
              <a:ahLst/>
              <a:cxnLst/>
              <a:rect l="l" t="t" r="r" b="b"/>
              <a:pathLst>
                <a:path w="1724" h="1760" extrusionOk="0">
                  <a:moveTo>
                    <a:pt x="74" y="1760"/>
                  </a:moveTo>
                  <a:cubicBezTo>
                    <a:pt x="0" y="1613"/>
                    <a:pt x="184" y="843"/>
                    <a:pt x="330" y="697"/>
                  </a:cubicBezTo>
                  <a:cubicBezTo>
                    <a:pt x="513" y="513"/>
                    <a:pt x="1687" y="0"/>
                    <a:pt x="1687" y="0"/>
                  </a:cubicBezTo>
                  <a:lnTo>
                    <a:pt x="1723" y="0"/>
                  </a:lnTo>
                  <a:lnTo>
                    <a:pt x="1723" y="0"/>
                  </a:lnTo>
                  <a:lnTo>
                    <a:pt x="1687" y="0"/>
                  </a:lnTo>
                  <a:cubicBezTo>
                    <a:pt x="1687" y="0"/>
                    <a:pt x="513" y="513"/>
                    <a:pt x="330" y="697"/>
                  </a:cubicBezTo>
                  <a:cubicBezTo>
                    <a:pt x="184" y="807"/>
                    <a:pt x="0" y="1576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34"/>
            <p:cNvSpPr/>
            <p:nvPr/>
          </p:nvSpPr>
          <p:spPr>
            <a:xfrm>
              <a:off x="2291195" y="2955342"/>
              <a:ext cx="42200" cy="44125"/>
            </a:xfrm>
            <a:custGeom>
              <a:avLst/>
              <a:gdLst/>
              <a:ahLst/>
              <a:cxnLst/>
              <a:rect l="l" t="t" r="r" b="b"/>
              <a:pathLst>
                <a:path w="1578" h="1650" extrusionOk="0">
                  <a:moveTo>
                    <a:pt x="954" y="1357"/>
                  </a:moveTo>
                  <a:cubicBezTo>
                    <a:pt x="954" y="1357"/>
                    <a:pt x="1321" y="1210"/>
                    <a:pt x="1394" y="990"/>
                  </a:cubicBezTo>
                  <a:cubicBezTo>
                    <a:pt x="1504" y="697"/>
                    <a:pt x="1577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60"/>
                    <a:pt x="1394" y="917"/>
                  </a:cubicBezTo>
                  <a:cubicBezTo>
                    <a:pt x="1321" y="1210"/>
                    <a:pt x="954" y="1357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84" y="1650"/>
                    <a:pt x="954" y="1393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34"/>
            <p:cNvSpPr/>
            <p:nvPr/>
          </p:nvSpPr>
          <p:spPr>
            <a:xfrm>
              <a:off x="2316707" y="2983770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97" y="147"/>
                    <a:pt x="697" y="74"/>
                  </a:cubicBezTo>
                  <a:cubicBezTo>
                    <a:pt x="697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34"/>
            <p:cNvSpPr/>
            <p:nvPr/>
          </p:nvSpPr>
          <p:spPr>
            <a:xfrm>
              <a:off x="2273572" y="2904344"/>
              <a:ext cx="131386" cy="149063"/>
            </a:xfrm>
            <a:custGeom>
              <a:avLst/>
              <a:gdLst/>
              <a:ahLst/>
              <a:cxnLst/>
              <a:rect l="l" t="t" r="r" b="b"/>
              <a:pathLst>
                <a:path w="4913" h="5574" extrusionOk="0">
                  <a:moveTo>
                    <a:pt x="2786" y="37"/>
                  </a:moveTo>
                  <a:lnTo>
                    <a:pt x="2786" y="37"/>
                  </a:lnTo>
                  <a:lnTo>
                    <a:pt x="2786" y="37"/>
                  </a:lnTo>
                  <a:lnTo>
                    <a:pt x="2786" y="37"/>
                  </a:lnTo>
                  <a:cubicBezTo>
                    <a:pt x="2750" y="1"/>
                    <a:pt x="2603" y="37"/>
                    <a:pt x="2566" y="74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3997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573"/>
                  </a:lnTo>
                  <a:lnTo>
                    <a:pt x="2530" y="5097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2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34"/>
            <p:cNvSpPr/>
            <p:nvPr/>
          </p:nvSpPr>
          <p:spPr>
            <a:xfrm>
              <a:off x="2330426" y="2935713"/>
              <a:ext cx="74531" cy="119646"/>
            </a:xfrm>
            <a:custGeom>
              <a:avLst/>
              <a:gdLst/>
              <a:ahLst/>
              <a:cxnLst/>
              <a:rect l="l" t="t" r="r" b="b"/>
              <a:pathLst>
                <a:path w="2787" h="4474" extrusionOk="0">
                  <a:moveTo>
                    <a:pt x="2786" y="111"/>
                  </a:moveTo>
                  <a:cubicBezTo>
                    <a:pt x="2786" y="1"/>
                    <a:pt x="2640" y="38"/>
                    <a:pt x="2567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10" y="624"/>
                    <a:pt x="2310" y="1467"/>
                    <a:pt x="2090" y="2237"/>
                  </a:cubicBezTo>
                  <a:cubicBezTo>
                    <a:pt x="1943" y="2677"/>
                    <a:pt x="1870" y="3007"/>
                    <a:pt x="1870" y="3007"/>
                  </a:cubicBezTo>
                  <a:cubicBezTo>
                    <a:pt x="1723" y="3117"/>
                    <a:pt x="294" y="3484"/>
                    <a:pt x="74" y="3740"/>
                  </a:cubicBezTo>
                  <a:lnTo>
                    <a:pt x="74" y="3740"/>
                  </a:lnTo>
                  <a:cubicBezTo>
                    <a:pt x="37" y="3777"/>
                    <a:pt x="0" y="3850"/>
                    <a:pt x="0" y="3960"/>
                  </a:cubicBezTo>
                  <a:cubicBezTo>
                    <a:pt x="0" y="4034"/>
                    <a:pt x="37" y="4473"/>
                    <a:pt x="110" y="4400"/>
                  </a:cubicBezTo>
                  <a:cubicBezTo>
                    <a:pt x="184" y="4400"/>
                    <a:pt x="184" y="4327"/>
                    <a:pt x="220" y="4290"/>
                  </a:cubicBezTo>
                  <a:lnTo>
                    <a:pt x="220" y="4290"/>
                  </a:lnTo>
                  <a:cubicBezTo>
                    <a:pt x="220" y="4290"/>
                    <a:pt x="367" y="4107"/>
                    <a:pt x="733" y="3960"/>
                  </a:cubicBezTo>
                  <a:cubicBezTo>
                    <a:pt x="1137" y="3814"/>
                    <a:pt x="1540" y="3484"/>
                    <a:pt x="1540" y="3484"/>
                  </a:cubicBezTo>
                  <a:lnTo>
                    <a:pt x="1540" y="3557"/>
                  </a:lnTo>
                  <a:lnTo>
                    <a:pt x="2200" y="3190"/>
                  </a:lnTo>
                  <a:cubicBezTo>
                    <a:pt x="2200" y="3190"/>
                    <a:pt x="2310" y="3044"/>
                    <a:pt x="2310" y="3007"/>
                  </a:cubicBezTo>
                  <a:cubicBezTo>
                    <a:pt x="2310" y="3007"/>
                    <a:pt x="2383" y="2567"/>
                    <a:pt x="2567" y="1907"/>
                  </a:cubicBezTo>
                  <a:cubicBezTo>
                    <a:pt x="2750" y="1211"/>
                    <a:pt x="2786" y="148"/>
                    <a:pt x="2786" y="148"/>
                  </a:cubicBezTo>
                  <a:lnTo>
                    <a:pt x="2786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34"/>
            <p:cNvSpPr/>
            <p:nvPr/>
          </p:nvSpPr>
          <p:spPr>
            <a:xfrm>
              <a:off x="2380408" y="2936810"/>
              <a:ext cx="25539" cy="85202"/>
            </a:xfrm>
            <a:custGeom>
              <a:avLst/>
              <a:gdLst/>
              <a:ahLst/>
              <a:cxnLst/>
              <a:rect l="l" t="t" r="r" b="b"/>
              <a:pathLst>
                <a:path w="955" h="3186" extrusionOk="0">
                  <a:moveTo>
                    <a:pt x="885" y="0"/>
                  </a:moveTo>
                  <a:cubicBezTo>
                    <a:pt x="837" y="0"/>
                    <a:pt x="774" y="30"/>
                    <a:pt x="734" y="70"/>
                  </a:cubicBezTo>
                  <a:lnTo>
                    <a:pt x="588" y="217"/>
                  </a:lnTo>
                  <a:lnTo>
                    <a:pt x="588" y="326"/>
                  </a:lnTo>
                  <a:cubicBezTo>
                    <a:pt x="551" y="656"/>
                    <a:pt x="441" y="1500"/>
                    <a:pt x="221" y="2233"/>
                  </a:cubicBezTo>
                  <a:cubicBezTo>
                    <a:pt x="74" y="2636"/>
                    <a:pt x="1" y="2966"/>
                    <a:pt x="1" y="2966"/>
                  </a:cubicBezTo>
                  <a:lnTo>
                    <a:pt x="294" y="3186"/>
                  </a:lnTo>
                  <a:lnTo>
                    <a:pt x="441" y="3003"/>
                  </a:lnTo>
                  <a:cubicBezTo>
                    <a:pt x="441" y="3003"/>
                    <a:pt x="478" y="2599"/>
                    <a:pt x="661" y="1903"/>
                  </a:cubicBezTo>
                  <a:cubicBezTo>
                    <a:pt x="881" y="1243"/>
                    <a:pt x="954" y="107"/>
                    <a:pt x="954" y="70"/>
                  </a:cubicBezTo>
                  <a:cubicBezTo>
                    <a:pt x="954" y="20"/>
                    <a:pt x="924" y="0"/>
                    <a:pt x="88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34"/>
            <p:cNvSpPr/>
            <p:nvPr/>
          </p:nvSpPr>
          <p:spPr>
            <a:xfrm>
              <a:off x="2330426" y="3016128"/>
              <a:ext cx="50008" cy="37493"/>
            </a:xfrm>
            <a:custGeom>
              <a:avLst/>
              <a:gdLst/>
              <a:ahLst/>
              <a:cxnLst/>
              <a:rect l="l" t="t" r="r" b="b"/>
              <a:pathLst>
                <a:path w="1870" h="1402" extrusionOk="0">
                  <a:moveTo>
                    <a:pt x="1870" y="0"/>
                  </a:moveTo>
                  <a:cubicBezTo>
                    <a:pt x="1760" y="147"/>
                    <a:pt x="440" y="477"/>
                    <a:pt x="110" y="733"/>
                  </a:cubicBezTo>
                  <a:lnTo>
                    <a:pt x="74" y="770"/>
                  </a:lnTo>
                  <a:cubicBezTo>
                    <a:pt x="37" y="807"/>
                    <a:pt x="0" y="917"/>
                    <a:pt x="0" y="953"/>
                  </a:cubicBezTo>
                  <a:cubicBezTo>
                    <a:pt x="0" y="1021"/>
                    <a:pt x="32" y="1401"/>
                    <a:pt x="94" y="1401"/>
                  </a:cubicBezTo>
                  <a:cubicBezTo>
                    <a:pt x="99" y="1401"/>
                    <a:pt x="105" y="1399"/>
                    <a:pt x="110" y="1393"/>
                  </a:cubicBezTo>
                  <a:cubicBezTo>
                    <a:pt x="184" y="1393"/>
                    <a:pt x="1027" y="953"/>
                    <a:pt x="1320" y="770"/>
                  </a:cubicBezTo>
                  <a:cubicBezTo>
                    <a:pt x="1723" y="623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34"/>
            <p:cNvSpPr/>
            <p:nvPr/>
          </p:nvSpPr>
          <p:spPr>
            <a:xfrm>
              <a:off x="2372572" y="3017091"/>
              <a:ext cx="21608" cy="15725"/>
            </a:xfrm>
            <a:custGeom>
              <a:avLst/>
              <a:gdLst/>
              <a:ahLst/>
              <a:cxnLst/>
              <a:rect l="l" t="t" r="r" b="b"/>
              <a:pathLst>
                <a:path w="808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61" y="221"/>
                  </a:lnTo>
                  <a:cubicBezTo>
                    <a:pt x="661" y="221"/>
                    <a:pt x="807" y="74"/>
                    <a:pt x="807" y="37"/>
                  </a:cubicBezTo>
                  <a:cubicBezTo>
                    <a:pt x="807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34"/>
            <p:cNvSpPr/>
            <p:nvPr/>
          </p:nvSpPr>
          <p:spPr>
            <a:xfrm>
              <a:off x="2346097" y="2988663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4"/>
                  </a:lnTo>
                  <a:lnTo>
                    <a:pt x="331" y="1760"/>
                  </a:lnTo>
                  <a:lnTo>
                    <a:pt x="441" y="1137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34"/>
            <p:cNvSpPr/>
            <p:nvPr/>
          </p:nvSpPr>
          <p:spPr>
            <a:xfrm>
              <a:off x="2351981" y="2990616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1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97"/>
                    <a:pt x="1101" y="1504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6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34"/>
            <p:cNvSpPr/>
            <p:nvPr/>
          </p:nvSpPr>
          <p:spPr>
            <a:xfrm>
              <a:off x="2351981" y="2992595"/>
              <a:ext cx="47094" cy="46104"/>
            </a:xfrm>
            <a:custGeom>
              <a:avLst/>
              <a:gdLst/>
              <a:ahLst/>
              <a:cxnLst/>
              <a:rect l="l" t="t" r="r" b="b"/>
              <a:pathLst>
                <a:path w="1761" h="1724" extrusionOk="0">
                  <a:moveTo>
                    <a:pt x="111" y="1723"/>
                  </a:moveTo>
                  <a:cubicBezTo>
                    <a:pt x="1" y="1577"/>
                    <a:pt x="184" y="807"/>
                    <a:pt x="331" y="660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1" y="0"/>
                  </a:lnTo>
                  <a:lnTo>
                    <a:pt x="1761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1" y="660"/>
                  </a:cubicBezTo>
                  <a:cubicBezTo>
                    <a:pt x="147" y="807"/>
                    <a:pt x="1" y="1540"/>
                    <a:pt x="111" y="1723"/>
                  </a:cubicBezTo>
                  <a:cubicBezTo>
                    <a:pt x="37" y="1723"/>
                    <a:pt x="111" y="1723"/>
                    <a:pt x="111" y="1723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34"/>
            <p:cNvSpPr/>
            <p:nvPr/>
          </p:nvSpPr>
          <p:spPr>
            <a:xfrm>
              <a:off x="1911799" y="2915148"/>
              <a:ext cx="134328" cy="77473"/>
            </a:xfrm>
            <a:custGeom>
              <a:avLst/>
              <a:gdLst/>
              <a:ahLst/>
              <a:cxnLst/>
              <a:rect l="l" t="t" r="r" b="b"/>
              <a:pathLst>
                <a:path w="5023" h="2897" extrusionOk="0">
                  <a:moveTo>
                    <a:pt x="2640" y="0"/>
                  </a:moveTo>
                  <a:lnTo>
                    <a:pt x="0" y="1503"/>
                  </a:lnTo>
                  <a:lnTo>
                    <a:pt x="2383" y="2896"/>
                  </a:lnTo>
                  <a:lnTo>
                    <a:pt x="5023" y="1393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34"/>
            <p:cNvSpPr/>
            <p:nvPr/>
          </p:nvSpPr>
          <p:spPr>
            <a:xfrm>
              <a:off x="1977479" y="2916619"/>
              <a:ext cx="9841" cy="5883"/>
            </a:xfrm>
            <a:custGeom>
              <a:avLst/>
              <a:gdLst/>
              <a:ahLst/>
              <a:cxnLst/>
              <a:rect l="l" t="t" r="r" b="b"/>
              <a:pathLst>
                <a:path w="368" h="220" extrusionOk="0">
                  <a:moveTo>
                    <a:pt x="211" y="0"/>
                  </a:moveTo>
                  <a:cubicBezTo>
                    <a:pt x="175" y="0"/>
                    <a:pt x="129" y="18"/>
                    <a:pt x="74" y="55"/>
                  </a:cubicBezTo>
                  <a:cubicBezTo>
                    <a:pt x="1" y="92"/>
                    <a:pt x="1" y="128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6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34"/>
            <p:cNvSpPr/>
            <p:nvPr/>
          </p:nvSpPr>
          <p:spPr>
            <a:xfrm>
              <a:off x="1978468" y="2919053"/>
              <a:ext cx="6873" cy="1016"/>
            </a:xfrm>
            <a:custGeom>
              <a:avLst/>
              <a:gdLst/>
              <a:ahLst/>
              <a:cxnLst/>
              <a:rect l="l" t="t" r="r" b="b"/>
              <a:pathLst>
                <a:path w="257" h="38" extrusionOk="0">
                  <a:moveTo>
                    <a:pt x="0" y="1"/>
                  </a:moveTo>
                  <a:lnTo>
                    <a:pt x="0" y="37"/>
                  </a:lnTo>
                  <a:lnTo>
                    <a:pt x="257" y="3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34"/>
            <p:cNvSpPr/>
            <p:nvPr/>
          </p:nvSpPr>
          <p:spPr>
            <a:xfrm>
              <a:off x="1977479" y="2916619"/>
              <a:ext cx="9841" cy="5883"/>
            </a:xfrm>
            <a:custGeom>
              <a:avLst/>
              <a:gdLst/>
              <a:ahLst/>
              <a:cxnLst/>
              <a:rect l="l" t="t" r="r" b="b"/>
              <a:pathLst>
                <a:path w="368" h="220" extrusionOk="0">
                  <a:moveTo>
                    <a:pt x="211" y="0"/>
                  </a:moveTo>
                  <a:cubicBezTo>
                    <a:pt x="175" y="0"/>
                    <a:pt x="129" y="18"/>
                    <a:pt x="74" y="55"/>
                  </a:cubicBezTo>
                  <a:cubicBezTo>
                    <a:pt x="1" y="92"/>
                    <a:pt x="1" y="128"/>
                    <a:pt x="74" y="165"/>
                  </a:cubicBezTo>
                  <a:cubicBezTo>
                    <a:pt x="92" y="202"/>
                    <a:pt x="129" y="220"/>
                    <a:pt x="170" y="220"/>
                  </a:cubicBezTo>
                  <a:cubicBezTo>
                    <a:pt x="211" y="220"/>
                    <a:pt x="257" y="202"/>
                    <a:pt x="294" y="165"/>
                  </a:cubicBezTo>
                  <a:cubicBezTo>
                    <a:pt x="367" y="128"/>
                    <a:pt x="367" y="92"/>
                    <a:pt x="294" y="55"/>
                  </a:cubicBezTo>
                  <a:cubicBezTo>
                    <a:pt x="276" y="18"/>
                    <a:pt x="248" y="0"/>
                    <a:pt x="21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34"/>
            <p:cNvSpPr/>
            <p:nvPr/>
          </p:nvSpPr>
          <p:spPr>
            <a:xfrm>
              <a:off x="1978468" y="2916111"/>
              <a:ext cx="8852" cy="3851"/>
            </a:xfrm>
            <a:custGeom>
              <a:avLst/>
              <a:gdLst/>
              <a:ahLst/>
              <a:cxnLst/>
              <a:rect l="l" t="t" r="r" b="b"/>
              <a:pathLst>
                <a:path w="331" h="144" extrusionOk="0">
                  <a:moveTo>
                    <a:pt x="147" y="1"/>
                  </a:moveTo>
                  <a:cubicBezTo>
                    <a:pt x="37" y="1"/>
                    <a:pt x="0" y="111"/>
                    <a:pt x="0" y="111"/>
                  </a:cubicBezTo>
                  <a:cubicBezTo>
                    <a:pt x="0" y="111"/>
                    <a:pt x="114" y="143"/>
                    <a:pt x="212" y="143"/>
                  </a:cubicBezTo>
                  <a:cubicBezTo>
                    <a:pt x="261" y="143"/>
                    <a:pt x="306" y="135"/>
                    <a:pt x="330" y="111"/>
                  </a:cubicBezTo>
                  <a:cubicBezTo>
                    <a:pt x="330" y="74"/>
                    <a:pt x="220" y="1"/>
                    <a:pt x="14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34"/>
            <p:cNvSpPr/>
            <p:nvPr/>
          </p:nvSpPr>
          <p:spPr>
            <a:xfrm>
              <a:off x="1978468" y="2916619"/>
              <a:ext cx="6873" cy="4172"/>
            </a:xfrm>
            <a:custGeom>
              <a:avLst/>
              <a:gdLst/>
              <a:ahLst/>
              <a:cxnLst/>
              <a:rect l="l" t="t" r="r" b="b"/>
              <a:pathLst>
                <a:path w="257" h="156" extrusionOk="0">
                  <a:moveTo>
                    <a:pt x="129" y="0"/>
                  </a:moveTo>
                  <a:cubicBezTo>
                    <a:pt x="92" y="0"/>
                    <a:pt x="55" y="18"/>
                    <a:pt x="37" y="55"/>
                  </a:cubicBezTo>
                  <a:cubicBezTo>
                    <a:pt x="0" y="92"/>
                    <a:pt x="0" y="92"/>
                    <a:pt x="37" y="128"/>
                  </a:cubicBezTo>
                  <a:cubicBezTo>
                    <a:pt x="55" y="147"/>
                    <a:pt x="92" y="156"/>
                    <a:pt x="129" y="156"/>
                  </a:cubicBezTo>
                  <a:cubicBezTo>
                    <a:pt x="165" y="156"/>
                    <a:pt x="202" y="147"/>
                    <a:pt x="220" y="128"/>
                  </a:cubicBezTo>
                  <a:cubicBezTo>
                    <a:pt x="257" y="92"/>
                    <a:pt x="257" y="55"/>
                    <a:pt x="220" y="55"/>
                  </a:cubicBezTo>
                  <a:cubicBezTo>
                    <a:pt x="202" y="18"/>
                    <a:pt x="165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34"/>
            <p:cNvSpPr/>
            <p:nvPr/>
          </p:nvSpPr>
          <p:spPr>
            <a:xfrm>
              <a:off x="1979431" y="2916111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8" y="1"/>
                  </a:moveTo>
                  <a:cubicBezTo>
                    <a:pt x="148" y="1"/>
                    <a:pt x="111" y="1"/>
                    <a:pt x="38" y="74"/>
                  </a:cubicBezTo>
                  <a:lnTo>
                    <a:pt x="1" y="74"/>
                  </a:lnTo>
                  <a:lnTo>
                    <a:pt x="1" y="111"/>
                  </a:lnTo>
                  <a:lnTo>
                    <a:pt x="1" y="147"/>
                  </a:lnTo>
                  <a:lnTo>
                    <a:pt x="148" y="147"/>
                  </a:lnTo>
                  <a:lnTo>
                    <a:pt x="148" y="111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34"/>
            <p:cNvSpPr/>
            <p:nvPr/>
          </p:nvSpPr>
          <p:spPr>
            <a:xfrm>
              <a:off x="1958866" y="2908275"/>
              <a:ext cx="21581" cy="10804"/>
            </a:xfrm>
            <a:custGeom>
              <a:avLst/>
              <a:gdLst/>
              <a:ahLst/>
              <a:cxnLst/>
              <a:rect l="l" t="t" r="r" b="b"/>
              <a:pathLst>
                <a:path w="807" h="404" extrusionOk="0">
                  <a:moveTo>
                    <a:pt x="257" y="0"/>
                  </a:moveTo>
                  <a:cubicBezTo>
                    <a:pt x="183" y="0"/>
                    <a:pt x="73" y="0"/>
                    <a:pt x="0" y="37"/>
                  </a:cubicBezTo>
                  <a:cubicBezTo>
                    <a:pt x="43" y="23"/>
                    <a:pt x="88" y="16"/>
                    <a:pt x="134" y="16"/>
                  </a:cubicBezTo>
                  <a:cubicBezTo>
                    <a:pt x="437" y="16"/>
                    <a:pt x="770" y="294"/>
                    <a:pt x="770" y="294"/>
                  </a:cubicBezTo>
                  <a:lnTo>
                    <a:pt x="807" y="404"/>
                  </a:lnTo>
                  <a:lnTo>
                    <a:pt x="807" y="294"/>
                  </a:lnTo>
                  <a:cubicBezTo>
                    <a:pt x="807" y="257"/>
                    <a:pt x="807" y="220"/>
                    <a:pt x="770" y="220"/>
                  </a:cubicBezTo>
                  <a:cubicBezTo>
                    <a:pt x="733" y="220"/>
                    <a:pt x="697" y="184"/>
                    <a:pt x="587" y="110"/>
                  </a:cubicBezTo>
                  <a:cubicBezTo>
                    <a:pt x="513" y="74"/>
                    <a:pt x="367" y="37"/>
                    <a:pt x="2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34"/>
            <p:cNvSpPr/>
            <p:nvPr/>
          </p:nvSpPr>
          <p:spPr>
            <a:xfrm>
              <a:off x="1980420" y="2928867"/>
              <a:ext cx="43162" cy="50008"/>
            </a:xfrm>
            <a:custGeom>
              <a:avLst/>
              <a:gdLst/>
              <a:ahLst/>
              <a:cxnLst/>
              <a:rect l="l" t="t" r="r" b="b"/>
              <a:pathLst>
                <a:path w="1614" h="1870" extrusionOk="0">
                  <a:moveTo>
                    <a:pt x="1394" y="37"/>
                  </a:moveTo>
                  <a:lnTo>
                    <a:pt x="1394" y="37"/>
                  </a:lnTo>
                  <a:cubicBezTo>
                    <a:pt x="1394" y="37"/>
                    <a:pt x="1357" y="0"/>
                    <a:pt x="1394" y="37"/>
                  </a:cubicBezTo>
                  <a:cubicBezTo>
                    <a:pt x="1357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723"/>
                  </a:cubicBezTo>
                  <a:lnTo>
                    <a:pt x="147" y="1723"/>
                  </a:lnTo>
                  <a:lnTo>
                    <a:pt x="147" y="1723"/>
                  </a:lnTo>
                  <a:lnTo>
                    <a:pt x="367" y="1870"/>
                  </a:lnTo>
                  <a:lnTo>
                    <a:pt x="331" y="1687"/>
                  </a:lnTo>
                  <a:lnTo>
                    <a:pt x="441" y="1100"/>
                  </a:lnTo>
                  <a:lnTo>
                    <a:pt x="441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34"/>
            <p:cNvSpPr/>
            <p:nvPr/>
          </p:nvSpPr>
          <p:spPr>
            <a:xfrm>
              <a:off x="1988256" y="2930819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1"/>
                  </a:moveTo>
                  <a:lnTo>
                    <a:pt x="74" y="660"/>
                  </a:lnTo>
                  <a:cubicBezTo>
                    <a:pt x="74" y="660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991" y="1394"/>
                    <a:pt x="1064" y="1284"/>
                  </a:cubicBezTo>
                  <a:cubicBezTo>
                    <a:pt x="1101" y="1284"/>
                    <a:pt x="1431" y="111"/>
                    <a:pt x="132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34"/>
            <p:cNvSpPr/>
            <p:nvPr/>
          </p:nvSpPr>
          <p:spPr>
            <a:xfrm>
              <a:off x="1924528" y="2904344"/>
              <a:ext cx="43189" cy="49046"/>
            </a:xfrm>
            <a:custGeom>
              <a:avLst/>
              <a:gdLst/>
              <a:ahLst/>
              <a:cxnLst/>
              <a:rect l="l" t="t" r="r" b="b"/>
              <a:pathLst>
                <a:path w="1615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1" y="1"/>
                    <a:pt x="148" y="624"/>
                    <a:pt x="148" y="624"/>
                  </a:cubicBezTo>
                  <a:cubicBezTo>
                    <a:pt x="148" y="624"/>
                    <a:pt x="1" y="1540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4"/>
                  </a:lnTo>
                  <a:lnTo>
                    <a:pt x="331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4" y="7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34"/>
            <p:cNvSpPr/>
            <p:nvPr/>
          </p:nvSpPr>
          <p:spPr>
            <a:xfrm>
              <a:off x="1931401" y="2906323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60"/>
                  </a:lnTo>
                  <a:cubicBezTo>
                    <a:pt x="111" y="660"/>
                    <a:pt x="1" y="1613"/>
                    <a:pt x="111" y="1760"/>
                  </a:cubicBezTo>
                  <a:cubicBezTo>
                    <a:pt x="111" y="1796"/>
                    <a:pt x="147" y="1796"/>
                    <a:pt x="147" y="1796"/>
                  </a:cubicBezTo>
                  <a:cubicBezTo>
                    <a:pt x="294" y="1760"/>
                    <a:pt x="1064" y="1357"/>
                    <a:pt x="1064" y="1283"/>
                  </a:cubicBezTo>
                  <a:cubicBezTo>
                    <a:pt x="1100" y="1283"/>
                    <a:pt x="1430" y="110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34"/>
            <p:cNvSpPr/>
            <p:nvPr/>
          </p:nvSpPr>
          <p:spPr>
            <a:xfrm>
              <a:off x="1924528" y="2865140"/>
              <a:ext cx="40247" cy="45115"/>
            </a:xfrm>
            <a:custGeom>
              <a:avLst/>
              <a:gdLst/>
              <a:ahLst/>
              <a:cxnLst/>
              <a:rect l="l" t="t" r="r" b="b"/>
              <a:pathLst>
                <a:path w="1505" h="1687" extrusionOk="0">
                  <a:moveTo>
                    <a:pt x="1504" y="0"/>
                  </a:moveTo>
                  <a:lnTo>
                    <a:pt x="1504" y="0"/>
                  </a:lnTo>
                  <a:cubicBezTo>
                    <a:pt x="1504" y="37"/>
                    <a:pt x="1467" y="37"/>
                    <a:pt x="1467" y="37"/>
                  </a:cubicBezTo>
                  <a:cubicBezTo>
                    <a:pt x="1467" y="220"/>
                    <a:pt x="1357" y="624"/>
                    <a:pt x="1321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21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57" y="1063"/>
                  </a:lnTo>
                  <a:lnTo>
                    <a:pt x="1504" y="404"/>
                  </a:lnTo>
                  <a:lnTo>
                    <a:pt x="150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34"/>
            <p:cNvSpPr/>
            <p:nvPr/>
          </p:nvSpPr>
          <p:spPr>
            <a:xfrm>
              <a:off x="1914741" y="2860246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lnTo>
                    <a:pt x="1723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07"/>
                    <a:pt x="0" y="1613"/>
                    <a:pt x="74" y="1723"/>
                  </a:cubicBezTo>
                  <a:lnTo>
                    <a:pt x="147" y="1796"/>
                  </a:lnTo>
                  <a:lnTo>
                    <a:pt x="147" y="1796"/>
                  </a:lnTo>
                  <a:lnTo>
                    <a:pt x="367" y="1906"/>
                  </a:lnTo>
                  <a:lnTo>
                    <a:pt x="330" y="1723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34"/>
            <p:cNvSpPr/>
            <p:nvPr/>
          </p:nvSpPr>
          <p:spPr>
            <a:xfrm>
              <a:off x="1920624" y="2862198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7" y="0"/>
                  </a:moveTo>
                  <a:cubicBezTo>
                    <a:pt x="1687" y="0"/>
                    <a:pt x="514" y="514"/>
                    <a:pt x="330" y="697"/>
                  </a:cubicBezTo>
                  <a:cubicBezTo>
                    <a:pt x="184" y="844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3" y="1283"/>
                    <a:pt x="1613" y="1064"/>
                  </a:cubicBezTo>
                  <a:cubicBezTo>
                    <a:pt x="1650" y="844"/>
                    <a:pt x="1833" y="110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34"/>
            <p:cNvSpPr/>
            <p:nvPr/>
          </p:nvSpPr>
          <p:spPr>
            <a:xfrm>
              <a:off x="1920624" y="2863188"/>
              <a:ext cx="47094" cy="47067"/>
            </a:xfrm>
            <a:custGeom>
              <a:avLst/>
              <a:gdLst/>
              <a:ahLst/>
              <a:cxnLst/>
              <a:rect l="l" t="t" r="r" b="b"/>
              <a:pathLst>
                <a:path w="1761" h="1760" extrusionOk="0">
                  <a:moveTo>
                    <a:pt x="110" y="1760"/>
                  </a:moveTo>
                  <a:cubicBezTo>
                    <a:pt x="0" y="1613"/>
                    <a:pt x="184" y="843"/>
                    <a:pt x="330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07"/>
                    <a:pt x="0" y="1576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34"/>
            <p:cNvSpPr/>
            <p:nvPr/>
          </p:nvSpPr>
          <p:spPr>
            <a:xfrm>
              <a:off x="1924528" y="2863188"/>
              <a:ext cx="43189" cy="45115"/>
            </a:xfrm>
            <a:custGeom>
              <a:avLst/>
              <a:gdLst/>
              <a:ahLst/>
              <a:cxnLst/>
              <a:rect l="l" t="t" r="r" b="b"/>
              <a:pathLst>
                <a:path w="1615" h="1687" extrusionOk="0">
                  <a:moveTo>
                    <a:pt x="954" y="1356"/>
                  </a:moveTo>
                  <a:cubicBezTo>
                    <a:pt x="954" y="1356"/>
                    <a:pt x="1321" y="1210"/>
                    <a:pt x="1431" y="990"/>
                  </a:cubicBezTo>
                  <a:cubicBezTo>
                    <a:pt x="1504" y="697"/>
                    <a:pt x="1614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60"/>
                    <a:pt x="1431" y="917"/>
                  </a:cubicBezTo>
                  <a:cubicBezTo>
                    <a:pt x="1321" y="1210"/>
                    <a:pt x="954" y="1356"/>
                    <a:pt x="954" y="1356"/>
                  </a:cubicBezTo>
                  <a:cubicBezTo>
                    <a:pt x="917" y="1356"/>
                    <a:pt x="184" y="1613"/>
                    <a:pt x="1" y="1686"/>
                  </a:cubicBezTo>
                  <a:lnTo>
                    <a:pt x="1" y="1686"/>
                  </a:lnTo>
                  <a:cubicBezTo>
                    <a:pt x="184" y="1686"/>
                    <a:pt x="954" y="1393"/>
                    <a:pt x="954" y="1356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34"/>
            <p:cNvSpPr/>
            <p:nvPr/>
          </p:nvSpPr>
          <p:spPr>
            <a:xfrm>
              <a:off x="1949051" y="2891615"/>
              <a:ext cx="18666" cy="16687"/>
            </a:xfrm>
            <a:custGeom>
              <a:avLst/>
              <a:gdLst/>
              <a:ahLst/>
              <a:cxnLst/>
              <a:rect l="l" t="t" r="r" b="b"/>
              <a:pathLst>
                <a:path w="698" h="624" extrusionOk="0">
                  <a:moveTo>
                    <a:pt x="294" y="0"/>
                  </a:moveTo>
                  <a:lnTo>
                    <a:pt x="0" y="550"/>
                  </a:lnTo>
                  <a:lnTo>
                    <a:pt x="0" y="623"/>
                  </a:lnTo>
                  <a:lnTo>
                    <a:pt x="624" y="220"/>
                  </a:lnTo>
                  <a:cubicBezTo>
                    <a:pt x="624" y="220"/>
                    <a:pt x="697" y="147"/>
                    <a:pt x="697" y="110"/>
                  </a:cubicBezTo>
                  <a:cubicBezTo>
                    <a:pt x="697" y="37"/>
                    <a:pt x="294" y="0"/>
                    <a:pt x="29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34"/>
            <p:cNvSpPr/>
            <p:nvPr/>
          </p:nvSpPr>
          <p:spPr>
            <a:xfrm>
              <a:off x="1906905" y="2812190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823" y="37"/>
                  </a:moveTo>
                  <a:cubicBezTo>
                    <a:pt x="2750" y="37"/>
                    <a:pt x="2750" y="37"/>
                    <a:pt x="2823" y="37"/>
                  </a:cubicBezTo>
                  <a:lnTo>
                    <a:pt x="2823" y="37"/>
                  </a:lnTo>
                  <a:lnTo>
                    <a:pt x="2823" y="37"/>
                  </a:lnTo>
                  <a:cubicBezTo>
                    <a:pt x="2750" y="1"/>
                    <a:pt x="2640" y="37"/>
                    <a:pt x="2566" y="111"/>
                  </a:cubicBezTo>
                  <a:lnTo>
                    <a:pt x="2456" y="221"/>
                  </a:lnTo>
                  <a:lnTo>
                    <a:pt x="2456" y="221"/>
                  </a:lnTo>
                  <a:lnTo>
                    <a:pt x="2456" y="221"/>
                  </a:lnTo>
                  <a:lnTo>
                    <a:pt x="2456" y="331"/>
                  </a:lnTo>
                  <a:cubicBezTo>
                    <a:pt x="2346" y="587"/>
                    <a:pt x="2346" y="1467"/>
                    <a:pt x="2126" y="2237"/>
                  </a:cubicBezTo>
                  <a:cubicBezTo>
                    <a:pt x="1980" y="2677"/>
                    <a:pt x="1906" y="2970"/>
                    <a:pt x="1906" y="2970"/>
                  </a:cubicBezTo>
                  <a:cubicBezTo>
                    <a:pt x="1760" y="3117"/>
                    <a:pt x="330" y="3483"/>
                    <a:pt x="110" y="3703"/>
                  </a:cubicBezTo>
                  <a:lnTo>
                    <a:pt x="110" y="3703"/>
                  </a:lnTo>
                  <a:cubicBezTo>
                    <a:pt x="73" y="3777"/>
                    <a:pt x="0" y="3850"/>
                    <a:pt x="0" y="3960"/>
                  </a:cubicBezTo>
                  <a:cubicBezTo>
                    <a:pt x="0" y="3997"/>
                    <a:pt x="0" y="4363"/>
                    <a:pt x="73" y="4363"/>
                  </a:cubicBezTo>
                  <a:lnTo>
                    <a:pt x="73" y="4363"/>
                  </a:lnTo>
                  <a:lnTo>
                    <a:pt x="2163" y="5610"/>
                  </a:lnTo>
                  <a:lnTo>
                    <a:pt x="2530" y="5096"/>
                  </a:lnTo>
                  <a:lnTo>
                    <a:pt x="3849" y="4547"/>
                  </a:lnTo>
                  <a:lnTo>
                    <a:pt x="4033" y="4217"/>
                  </a:lnTo>
                  <a:lnTo>
                    <a:pt x="4913" y="1284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34"/>
            <p:cNvSpPr/>
            <p:nvPr/>
          </p:nvSpPr>
          <p:spPr>
            <a:xfrm>
              <a:off x="1963760" y="2844548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74"/>
                  </a:moveTo>
                  <a:cubicBezTo>
                    <a:pt x="2787" y="0"/>
                    <a:pt x="2640" y="37"/>
                    <a:pt x="2567" y="74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294"/>
                  </a:lnTo>
                  <a:cubicBezTo>
                    <a:pt x="2347" y="587"/>
                    <a:pt x="2347" y="1467"/>
                    <a:pt x="2090" y="2237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7"/>
                    <a:pt x="330" y="3483"/>
                    <a:pt x="74" y="3703"/>
                  </a:cubicBezTo>
                  <a:lnTo>
                    <a:pt x="74" y="3703"/>
                  </a:lnTo>
                  <a:cubicBezTo>
                    <a:pt x="37" y="3740"/>
                    <a:pt x="0" y="3850"/>
                    <a:pt x="0" y="3923"/>
                  </a:cubicBezTo>
                  <a:cubicBezTo>
                    <a:pt x="0" y="4033"/>
                    <a:pt x="37" y="4436"/>
                    <a:pt x="147" y="4400"/>
                  </a:cubicBezTo>
                  <a:cubicBezTo>
                    <a:pt x="184" y="4400"/>
                    <a:pt x="184" y="4290"/>
                    <a:pt x="220" y="4253"/>
                  </a:cubicBezTo>
                  <a:lnTo>
                    <a:pt x="220" y="4253"/>
                  </a:lnTo>
                  <a:cubicBezTo>
                    <a:pt x="220" y="4253"/>
                    <a:pt x="367" y="4070"/>
                    <a:pt x="734" y="3923"/>
                  </a:cubicBezTo>
                  <a:cubicBezTo>
                    <a:pt x="1137" y="3776"/>
                    <a:pt x="1540" y="3483"/>
                    <a:pt x="1540" y="3483"/>
                  </a:cubicBezTo>
                  <a:lnTo>
                    <a:pt x="1540" y="3520"/>
                  </a:lnTo>
                  <a:lnTo>
                    <a:pt x="2200" y="3153"/>
                  </a:lnTo>
                  <a:cubicBezTo>
                    <a:pt x="2200" y="3153"/>
                    <a:pt x="2347" y="3007"/>
                    <a:pt x="2347" y="2970"/>
                  </a:cubicBezTo>
                  <a:cubicBezTo>
                    <a:pt x="2347" y="2970"/>
                    <a:pt x="2383" y="2567"/>
                    <a:pt x="2567" y="1870"/>
                  </a:cubicBezTo>
                  <a:cubicBezTo>
                    <a:pt x="2750" y="1174"/>
                    <a:pt x="2787" y="110"/>
                    <a:pt x="2787" y="110"/>
                  </a:cubicBezTo>
                  <a:lnTo>
                    <a:pt x="2787" y="11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34"/>
            <p:cNvSpPr/>
            <p:nvPr/>
          </p:nvSpPr>
          <p:spPr>
            <a:xfrm>
              <a:off x="2012779" y="2846367"/>
              <a:ext cx="25512" cy="84480"/>
            </a:xfrm>
            <a:custGeom>
              <a:avLst/>
              <a:gdLst/>
              <a:ahLst/>
              <a:cxnLst/>
              <a:rect l="l" t="t" r="r" b="b"/>
              <a:pathLst>
                <a:path w="954" h="3159" extrusionOk="0">
                  <a:moveTo>
                    <a:pt x="892" y="0"/>
                  </a:moveTo>
                  <a:cubicBezTo>
                    <a:pt x="843" y="0"/>
                    <a:pt x="776" y="21"/>
                    <a:pt x="734" y="42"/>
                  </a:cubicBezTo>
                  <a:lnTo>
                    <a:pt x="587" y="189"/>
                  </a:lnTo>
                  <a:lnTo>
                    <a:pt x="587" y="336"/>
                  </a:lnTo>
                  <a:cubicBezTo>
                    <a:pt x="550" y="666"/>
                    <a:pt x="440" y="1472"/>
                    <a:pt x="220" y="2205"/>
                  </a:cubicBezTo>
                  <a:cubicBezTo>
                    <a:pt x="74" y="2609"/>
                    <a:pt x="0" y="2939"/>
                    <a:pt x="0" y="2939"/>
                  </a:cubicBezTo>
                  <a:lnTo>
                    <a:pt x="294" y="3159"/>
                  </a:lnTo>
                  <a:lnTo>
                    <a:pt x="440" y="2975"/>
                  </a:lnTo>
                  <a:cubicBezTo>
                    <a:pt x="440" y="2975"/>
                    <a:pt x="477" y="2572"/>
                    <a:pt x="660" y="1875"/>
                  </a:cubicBezTo>
                  <a:cubicBezTo>
                    <a:pt x="917" y="1216"/>
                    <a:pt x="954" y="42"/>
                    <a:pt x="954" y="42"/>
                  </a:cubicBezTo>
                  <a:cubicBezTo>
                    <a:pt x="954" y="11"/>
                    <a:pt x="927" y="0"/>
                    <a:pt x="8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34"/>
            <p:cNvSpPr/>
            <p:nvPr/>
          </p:nvSpPr>
          <p:spPr>
            <a:xfrm>
              <a:off x="1963760" y="2923947"/>
              <a:ext cx="50035" cy="38349"/>
            </a:xfrm>
            <a:custGeom>
              <a:avLst/>
              <a:gdLst/>
              <a:ahLst/>
              <a:cxnLst/>
              <a:rect l="l" t="t" r="r" b="b"/>
              <a:pathLst>
                <a:path w="1871" h="1434" extrusionOk="0">
                  <a:moveTo>
                    <a:pt x="1870" y="1"/>
                  </a:moveTo>
                  <a:cubicBezTo>
                    <a:pt x="1723" y="184"/>
                    <a:pt x="440" y="514"/>
                    <a:pt x="147" y="734"/>
                  </a:cubicBezTo>
                  <a:lnTo>
                    <a:pt x="74" y="771"/>
                  </a:lnTo>
                  <a:cubicBezTo>
                    <a:pt x="37" y="807"/>
                    <a:pt x="0" y="917"/>
                    <a:pt x="0" y="954"/>
                  </a:cubicBezTo>
                  <a:cubicBezTo>
                    <a:pt x="0" y="1059"/>
                    <a:pt x="34" y="1433"/>
                    <a:pt x="133" y="1433"/>
                  </a:cubicBezTo>
                  <a:cubicBezTo>
                    <a:pt x="138" y="1433"/>
                    <a:pt x="142" y="1432"/>
                    <a:pt x="147" y="1431"/>
                  </a:cubicBezTo>
                  <a:cubicBezTo>
                    <a:pt x="184" y="1431"/>
                    <a:pt x="1064" y="954"/>
                    <a:pt x="1320" y="771"/>
                  </a:cubicBezTo>
                  <a:cubicBezTo>
                    <a:pt x="1723" y="624"/>
                    <a:pt x="1540" y="551"/>
                    <a:pt x="1540" y="551"/>
                  </a:cubicBezTo>
                  <a:lnTo>
                    <a:pt x="187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34"/>
            <p:cNvSpPr/>
            <p:nvPr/>
          </p:nvSpPr>
          <p:spPr>
            <a:xfrm>
              <a:off x="2004943" y="2924936"/>
              <a:ext cx="21581" cy="15725"/>
            </a:xfrm>
            <a:custGeom>
              <a:avLst/>
              <a:gdLst/>
              <a:ahLst/>
              <a:cxnLst/>
              <a:rect l="l" t="t" r="r" b="b"/>
              <a:pathLst>
                <a:path w="80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807" y="111"/>
                    <a:pt x="807" y="37"/>
                  </a:cubicBezTo>
                  <a:cubicBezTo>
                    <a:pt x="807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34"/>
            <p:cNvSpPr/>
            <p:nvPr/>
          </p:nvSpPr>
          <p:spPr>
            <a:xfrm>
              <a:off x="1979431" y="2896509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61" y="0"/>
                  </a:moveTo>
                  <a:lnTo>
                    <a:pt x="1761" y="0"/>
                  </a:lnTo>
                  <a:cubicBezTo>
                    <a:pt x="1687" y="0"/>
                    <a:pt x="1687" y="0"/>
                    <a:pt x="1761" y="0"/>
                  </a:cubicBezTo>
                  <a:cubicBezTo>
                    <a:pt x="1687" y="0"/>
                    <a:pt x="514" y="514"/>
                    <a:pt x="331" y="697"/>
                  </a:cubicBezTo>
                  <a:cubicBezTo>
                    <a:pt x="184" y="844"/>
                    <a:pt x="1" y="1614"/>
                    <a:pt x="111" y="1760"/>
                  </a:cubicBezTo>
                  <a:lnTo>
                    <a:pt x="148" y="1797"/>
                  </a:lnTo>
                  <a:lnTo>
                    <a:pt x="148" y="1797"/>
                  </a:lnTo>
                  <a:lnTo>
                    <a:pt x="368" y="1943"/>
                  </a:lnTo>
                  <a:lnTo>
                    <a:pt x="331" y="1760"/>
                  </a:lnTo>
                  <a:lnTo>
                    <a:pt x="478" y="1174"/>
                  </a:lnTo>
                  <a:lnTo>
                    <a:pt x="661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34"/>
            <p:cNvSpPr/>
            <p:nvPr/>
          </p:nvSpPr>
          <p:spPr>
            <a:xfrm>
              <a:off x="1984351" y="2899450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0"/>
                  </a:move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330" y="1760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27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34"/>
            <p:cNvSpPr/>
            <p:nvPr/>
          </p:nvSpPr>
          <p:spPr>
            <a:xfrm>
              <a:off x="1984351" y="2900440"/>
              <a:ext cx="47067" cy="46104"/>
            </a:xfrm>
            <a:custGeom>
              <a:avLst/>
              <a:gdLst/>
              <a:ahLst/>
              <a:cxnLst/>
              <a:rect l="l" t="t" r="r" b="b"/>
              <a:pathLst>
                <a:path w="1760" h="1724" extrusionOk="0">
                  <a:moveTo>
                    <a:pt x="110" y="1723"/>
                  </a:moveTo>
                  <a:cubicBezTo>
                    <a:pt x="0" y="1613"/>
                    <a:pt x="184" y="807"/>
                    <a:pt x="330" y="697"/>
                  </a:cubicBezTo>
                  <a:cubicBezTo>
                    <a:pt x="514" y="513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3"/>
                    <a:pt x="330" y="697"/>
                  </a:cubicBezTo>
                  <a:cubicBezTo>
                    <a:pt x="184" y="807"/>
                    <a:pt x="0" y="1613"/>
                    <a:pt x="110" y="1723"/>
                  </a:cubicBezTo>
                  <a:lnTo>
                    <a:pt x="110" y="1723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34"/>
            <p:cNvSpPr/>
            <p:nvPr/>
          </p:nvSpPr>
          <p:spPr>
            <a:xfrm>
              <a:off x="1975526" y="2952401"/>
              <a:ext cx="132375" cy="76484"/>
            </a:xfrm>
            <a:custGeom>
              <a:avLst/>
              <a:gdLst/>
              <a:ahLst/>
              <a:cxnLst/>
              <a:rect l="l" t="t" r="r" b="b"/>
              <a:pathLst>
                <a:path w="4950" h="2860" extrusionOk="0">
                  <a:moveTo>
                    <a:pt x="2640" y="0"/>
                  </a:moveTo>
                  <a:lnTo>
                    <a:pt x="0" y="1503"/>
                  </a:lnTo>
                  <a:lnTo>
                    <a:pt x="2383" y="2860"/>
                  </a:lnTo>
                  <a:lnTo>
                    <a:pt x="4949" y="1357"/>
                  </a:lnTo>
                  <a:lnTo>
                    <a:pt x="264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34"/>
            <p:cNvSpPr/>
            <p:nvPr/>
          </p:nvSpPr>
          <p:spPr>
            <a:xfrm>
              <a:off x="2041206" y="2953604"/>
              <a:ext cx="7862" cy="5429"/>
            </a:xfrm>
            <a:custGeom>
              <a:avLst/>
              <a:gdLst/>
              <a:ahLst/>
              <a:cxnLst/>
              <a:rect l="l" t="t" r="r" b="b"/>
              <a:pathLst>
                <a:path w="294" h="203" extrusionOk="0">
                  <a:moveTo>
                    <a:pt x="161" y="1"/>
                  </a:moveTo>
                  <a:cubicBezTo>
                    <a:pt x="120" y="1"/>
                    <a:pt x="74" y="10"/>
                    <a:pt x="37" y="28"/>
                  </a:cubicBezTo>
                  <a:cubicBezTo>
                    <a:pt x="1" y="65"/>
                    <a:pt x="1" y="138"/>
                    <a:pt x="37" y="175"/>
                  </a:cubicBezTo>
                  <a:cubicBezTo>
                    <a:pt x="56" y="193"/>
                    <a:pt x="92" y="203"/>
                    <a:pt x="133" y="203"/>
                  </a:cubicBezTo>
                  <a:cubicBezTo>
                    <a:pt x="175" y="203"/>
                    <a:pt x="221" y="193"/>
                    <a:pt x="257" y="175"/>
                  </a:cubicBezTo>
                  <a:cubicBezTo>
                    <a:pt x="294" y="138"/>
                    <a:pt x="294" y="65"/>
                    <a:pt x="257" y="28"/>
                  </a:cubicBezTo>
                  <a:cubicBezTo>
                    <a:pt x="239" y="10"/>
                    <a:pt x="202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34"/>
            <p:cNvSpPr/>
            <p:nvPr/>
          </p:nvSpPr>
          <p:spPr>
            <a:xfrm>
              <a:off x="2041206" y="2955342"/>
              <a:ext cx="7862" cy="1979"/>
            </a:xfrm>
            <a:custGeom>
              <a:avLst/>
              <a:gdLst/>
              <a:ahLst/>
              <a:cxnLst/>
              <a:rect l="l" t="t" r="r" b="b"/>
              <a:pathLst>
                <a:path w="294" h="74" extrusionOk="0">
                  <a:moveTo>
                    <a:pt x="1" y="0"/>
                  </a:moveTo>
                  <a:lnTo>
                    <a:pt x="1" y="73"/>
                  </a:lnTo>
                  <a:lnTo>
                    <a:pt x="294" y="73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34"/>
            <p:cNvSpPr/>
            <p:nvPr/>
          </p:nvSpPr>
          <p:spPr>
            <a:xfrm>
              <a:off x="2041206" y="2951892"/>
              <a:ext cx="7862" cy="6151"/>
            </a:xfrm>
            <a:custGeom>
              <a:avLst/>
              <a:gdLst/>
              <a:ahLst/>
              <a:cxnLst/>
              <a:rect l="l" t="t" r="r" b="b"/>
              <a:pathLst>
                <a:path w="294" h="230" extrusionOk="0">
                  <a:moveTo>
                    <a:pt x="161" y="1"/>
                  </a:moveTo>
                  <a:cubicBezTo>
                    <a:pt x="120" y="1"/>
                    <a:pt x="74" y="19"/>
                    <a:pt x="37" y="56"/>
                  </a:cubicBezTo>
                  <a:cubicBezTo>
                    <a:pt x="1" y="129"/>
                    <a:pt x="1" y="202"/>
                    <a:pt x="37" y="202"/>
                  </a:cubicBezTo>
                  <a:cubicBezTo>
                    <a:pt x="56" y="221"/>
                    <a:pt x="92" y="230"/>
                    <a:pt x="133" y="230"/>
                  </a:cubicBezTo>
                  <a:cubicBezTo>
                    <a:pt x="175" y="230"/>
                    <a:pt x="221" y="221"/>
                    <a:pt x="257" y="202"/>
                  </a:cubicBezTo>
                  <a:cubicBezTo>
                    <a:pt x="294" y="129"/>
                    <a:pt x="294" y="92"/>
                    <a:pt x="257" y="56"/>
                  </a:cubicBezTo>
                  <a:cubicBezTo>
                    <a:pt x="239" y="19"/>
                    <a:pt x="202" y="1"/>
                    <a:pt x="1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34"/>
            <p:cNvSpPr/>
            <p:nvPr/>
          </p:nvSpPr>
          <p:spPr>
            <a:xfrm>
              <a:off x="2041206" y="2953363"/>
              <a:ext cx="7862" cy="3289"/>
            </a:xfrm>
            <a:custGeom>
              <a:avLst/>
              <a:gdLst/>
              <a:ahLst/>
              <a:cxnLst/>
              <a:rect l="l" t="t" r="r" b="b"/>
              <a:pathLst>
                <a:path w="294" h="123" extrusionOk="0">
                  <a:moveTo>
                    <a:pt x="111" y="1"/>
                  </a:moveTo>
                  <a:cubicBezTo>
                    <a:pt x="37" y="1"/>
                    <a:pt x="1" y="74"/>
                    <a:pt x="1" y="74"/>
                  </a:cubicBezTo>
                  <a:cubicBezTo>
                    <a:pt x="1" y="74"/>
                    <a:pt x="131" y="123"/>
                    <a:pt x="218" y="123"/>
                  </a:cubicBezTo>
                  <a:cubicBezTo>
                    <a:pt x="261" y="123"/>
                    <a:pt x="294" y="111"/>
                    <a:pt x="294" y="74"/>
                  </a:cubicBezTo>
                  <a:cubicBezTo>
                    <a:pt x="294" y="37"/>
                    <a:pt x="221" y="1"/>
                    <a:pt x="11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34"/>
            <p:cNvSpPr/>
            <p:nvPr/>
          </p:nvSpPr>
          <p:spPr>
            <a:xfrm>
              <a:off x="2041206" y="2951892"/>
              <a:ext cx="6900" cy="4947"/>
            </a:xfrm>
            <a:custGeom>
              <a:avLst/>
              <a:gdLst/>
              <a:ahLst/>
              <a:cxnLst/>
              <a:rect l="l" t="t" r="r" b="b"/>
              <a:pathLst>
                <a:path w="258" h="185" extrusionOk="0">
                  <a:moveTo>
                    <a:pt x="129" y="1"/>
                  </a:moveTo>
                  <a:cubicBezTo>
                    <a:pt x="92" y="1"/>
                    <a:pt x="56" y="19"/>
                    <a:pt x="37" y="56"/>
                  </a:cubicBezTo>
                  <a:cubicBezTo>
                    <a:pt x="1" y="92"/>
                    <a:pt x="1" y="92"/>
                    <a:pt x="37" y="129"/>
                  </a:cubicBezTo>
                  <a:cubicBezTo>
                    <a:pt x="56" y="166"/>
                    <a:pt x="92" y="184"/>
                    <a:pt x="129" y="184"/>
                  </a:cubicBezTo>
                  <a:cubicBezTo>
                    <a:pt x="166" y="184"/>
                    <a:pt x="202" y="166"/>
                    <a:pt x="221" y="129"/>
                  </a:cubicBezTo>
                  <a:cubicBezTo>
                    <a:pt x="257" y="129"/>
                    <a:pt x="257" y="92"/>
                    <a:pt x="221" y="56"/>
                  </a:cubicBezTo>
                  <a:cubicBezTo>
                    <a:pt x="202" y="19"/>
                    <a:pt x="166" y="1"/>
                    <a:pt x="12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34"/>
            <p:cNvSpPr/>
            <p:nvPr/>
          </p:nvSpPr>
          <p:spPr>
            <a:xfrm>
              <a:off x="2043158" y="2953363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8" y="1"/>
                  </a:moveTo>
                  <a:cubicBezTo>
                    <a:pt x="148" y="1"/>
                    <a:pt x="111" y="1"/>
                    <a:pt x="38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8" y="147"/>
                  </a:lnTo>
                  <a:lnTo>
                    <a:pt x="148" y="74"/>
                  </a:lnTo>
                  <a:lnTo>
                    <a:pt x="14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34"/>
            <p:cNvSpPr/>
            <p:nvPr/>
          </p:nvSpPr>
          <p:spPr>
            <a:xfrm>
              <a:off x="2022593" y="2944538"/>
              <a:ext cx="21581" cy="10831"/>
            </a:xfrm>
            <a:custGeom>
              <a:avLst/>
              <a:gdLst/>
              <a:ahLst/>
              <a:cxnLst/>
              <a:rect l="l" t="t" r="r" b="b"/>
              <a:pathLst>
                <a:path w="807" h="405" extrusionOk="0">
                  <a:moveTo>
                    <a:pt x="257" y="1"/>
                  </a:moveTo>
                  <a:cubicBezTo>
                    <a:pt x="183" y="1"/>
                    <a:pt x="73" y="1"/>
                    <a:pt x="0" y="37"/>
                  </a:cubicBezTo>
                  <a:cubicBezTo>
                    <a:pt x="30" y="31"/>
                    <a:pt x="61" y="28"/>
                    <a:pt x="92" y="28"/>
                  </a:cubicBezTo>
                  <a:cubicBezTo>
                    <a:pt x="406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3" y="221"/>
                    <a:pt x="697" y="184"/>
                    <a:pt x="587" y="147"/>
                  </a:cubicBezTo>
                  <a:cubicBezTo>
                    <a:pt x="513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34"/>
            <p:cNvSpPr/>
            <p:nvPr/>
          </p:nvSpPr>
          <p:spPr>
            <a:xfrm>
              <a:off x="2044148" y="2965130"/>
              <a:ext cx="43162" cy="51025"/>
            </a:xfrm>
            <a:custGeom>
              <a:avLst/>
              <a:gdLst/>
              <a:ahLst/>
              <a:cxnLst/>
              <a:rect l="l" t="t" r="r" b="b"/>
              <a:pathLst>
                <a:path w="1614" h="1908" extrusionOk="0">
                  <a:moveTo>
                    <a:pt x="1394" y="74"/>
                  </a:moveTo>
                  <a:lnTo>
                    <a:pt x="1394" y="74"/>
                  </a:lnTo>
                  <a:cubicBezTo>
                    <a:pt x="1357" y="1"/>
                    <a:pt x="1357" y="1"/>
                    <a:pt x="1394" y="74"/>
                  </a:cubicBezTo>
                  <a:cubicBezTo>
                    <a:pt x="1357" y="74"/>
                    <a:pt x="147" y="697"/>
                    <a:pt x="147" y="697"/>
                  </a:cubicBezTo>
                  <a:cubicBezTo>
                    <a:pt x="147" y="697"/>
                    <a:pt x="1" y="1614"/>
                    <a:pt x="111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01"/>
                  </a:lnTo>
                  <a:lnTo>
                    <a:pt x="440" y="807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34"/>
            <p:cNvSpPr/>
            <p:nvPr/>
          </p:nvSpPr>
          <p:spPr>
            <a:xfrm>
              <a:off x="2051020" y="2968072"/>
              <a:ext cx="37279" cy="48083"/>
            </a:xfrm>
            <a:custGeom>
              <a:avLst/>
              <a:gdLst/>
              <a:ahLst/>
              <a:cxnLst/>
              <a:rect l="l" t="t" r="r" b="b"/>
              <a:pathLst>
                <a:path w="1394" h="1798" extrusionOk="0">
                  <a:moveTo>
                    <a:pt x="1283" y="1"/>
                  </a:moveTo>
                  <a:lnTo>
                    <a:pt x="73" y="624"/>
                  </a:lnTo>
                  <a:cubicBezTo>
                    <a:pt x="73" y="624"/>
                    <a:pt x="0" y="1577"/>
                    <a:pt x="73" y="1724"/>
                  </a:cubicBezTo>
                  <a:cubicBezTo>
                    <a:pt x="73" y="1797"/>
                    <a:pt x="110" y="1797"/>
                    <a:pt x="110" y="1797"/>
                  </a:cubicBezTo>
                  <a:cubicBezTo>
                    <a:pt x="257" y="1724"/>
                    <a:pt x="1027" y="1320"/>
                    <a:pt x="1027" y="1284"/>
                  </a:cubicBezTo>
                  <a:cubicBezTo>
                    <a:pt x="1100" y="1284"/>
                    <a:pt x="1393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34"/>
            <p:cNvSpPr/>
            <p:nvPr/>
          </p:nvSpPr>
          <p:spPr>
            <a:xfrm>
              <a:off x="1988256" y="294063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1" y="0"/>
                    <a:pt x="148" y="660"/>
                    <a:pt x="148" y="660"/>
                  </a:cubicBezTo>
                  <a:cubicBezTo>
                    <a:pt x="148" y="660"/>
                    <a:pt x="1" y="1577"/>
                    <a:pt x="74" y="1687"/>
                  </a:cubicBezTo>
                  <a:lnTo>
                    <a:pt x="148" y="1687"/>
                  </a:lnTo>
                  <a:lnTo>
                    <a:pt x="148" y="1687"/>
                  </a:lnTo>
                  <a:lnTo>
                    <a:pt x="368" y="1833"/>
                  </a:lnTo>
                  <a:lnTo>
                    <a:pt x="331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34"/>
            <p:cNvSpPr/>
            <p:nvPr/>
          </p:nvSpPr>
          <p:spPr>
            <a:xfrm>
              <a:off x="1995129" y="2943576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3"/>
                  </a:lnTo>
                  <a:cubicBezTo>
                    <a:pt x="111" y="623"/>
                    <a:pt x="1" y="1577"/>
                    <a:pt x="111" y="1723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687"/>
                    <a:pt x="1064" y="1320"/>
                    <a:pt x="1064" y="1283"/>
                  </a:cubicBezTo>
                  <a:cubicBezTo>
                    <a:pt x="1100" y="1283"/>
                    <a:pt x="1430" y="73"/>
                    <a:pt x="135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34"/>
            <p:cNvSpPr/>
            <p:nvPr/>
          </p:nvSpPr>
          <p:spPr>
            <a:xfrm>
              <a:off x="1988256" y="2901403"/>
              <a:ext cx="40221" cy="46104"/>
            </a:xfrm>
            <a:custGeom>
              <a:avLst/>
              <a:gdLst/>
              <a:ahLst/>
              <a:cxnLst/>
              <a:rect l="l" t="t" r="r" b="b"/>
              <a:pathLst>
                <a:path w="1504" h="1724" extrusionOk="0">
                  <a:moveTo>
                    <a:pt x="1504" y="1"/>
                  </a:moveTo>
                  <a:lnTo>
                    <a:pt x="1504" y="1"/>
                  </a:lnTo>
                  <a:cubicBezTo>
                    <a:pt x="1504" y="74"/>
                    <a:pt x="1467" y="74"/>
                    <a:pt x="1467" y="74"/>
                  </a:cubicBezTo>
                  <a:cubicBezTo>
                    <a:pt x="1467" y="257"/>
                    <a:pt x="1357" y="661"/>
                    <a:pt x="1321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21" y="1541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1"/>
                  </a:lnTo>
                  <a:lnTo>
                    <a:pt x="1247" y="1247"/>
                  </a:lnTo>
                  <a:lnTo>
                    <a:pt x="1357" y="1064"/>
                  </a:lnTo>
                  <a:lnTo>
                    <a:pt x="1504" y="441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34"/>
            <p:cNvSpPr/>
            <p:nvPr/>
          </p:nvSpPr>
          <p:spPr>
            <a:xfrm>
              <a:off x="1978468" y="2896509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723" y="0"/>
                    <a:pt x="1687" y="0"/>
                    <a:pt x="1723" y="0"/>
                  </a:cubicBezTo>
                  <a:cubicBezTo>
                    <a:pt x="1687" y="0"/>
                    <a:pt x="514" y="514"/>
                    <a:pt x="330" y="697"/>
                  </a:cubicBezTo>
                  <a:cubicBezTo>
                    <a:pt x="184" y="844"/>
                    <a:pt x="0" y="1614"/>
                    <a:pt x="74" y="1760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43"/>
                  </a:lnTo>
                  <a:lnTo>
                    <a:pt x="330" y="1760"/>
                  </a:lnTo>
                  <a:lnTo>
                    <a:pt x="440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34"/>
            <p:cNvSpPr/>
            <p:nvPr/>
          </p:nvSpPr>
          <p:spPr>
            <a:xfrm>
              <a:off x="1984351" y="2899450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0"/>
                  </a:moveTo>
                  <a:cubicBezTo>
                    <a:pt x="1687" y="0"/>
                    <a:pt x="514" y="477"/>
                    <a:pt x="330" y="660"/>
                  </a:cubicBezTo>
                  <a:cubicBezTo>
                    <a:pt x="184" y="807"/>
                    <a:pt x="0" y="1577"/>
                    <a:pt x="110" y="1723"/>
                  </a:cubicBezTo>
                  <a:cubicBezTo>
                    <a:pt x="110" y="1760"/>
                    <a:pt x="147" y="1760"/>
                    <a:pt x="147" y="1760"/>
                  </a:cubicBezTo>
                  <a:lnTo>
                    <a:pt x="1100" y="1467"/>
                  </a:lnTo>
                  <a:cubicBezTo>
                    <a:pt x="1137" y="1467"/>
                    <a:pt x="1503" y="1284"/>
                    <a:pt x="1613" y="1027"/>
                  </a:cubicBezTo>
                  <a:cubicBezTo>
                    <a:pt x="1650" y="807"/>
                    <a:pt x="1833" y="74"/>
                    <a:pt x="176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34"/>
            <p:cNvSpPr/>
            <p:nvPr/>
          </p:nvSpPr>
          <p:spPr>
            <a:xfrm>
              <a:off x="1984351" y="2899450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23"/>
                  </a:moveTo>
                  <a:cubicBezTo>
                    <a:pt x="0" y="1614"/>
                    <a:pt x="184" y="807"/>
                    <a:pt x="330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60" y="0"/>
                  </a:lnTo>
                  <a:lnTo>
                    <a:pt x="1760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0" y="697"/>
                  </a:cubicBezTo>
                  <a:cubicBezTo>
                    <a:pt x="147" y="807"/>
                    <a:pt x="0" y="1614"/>
                    <a:pt x="110" y="1723"/>
                  </a:cubicBezTo>
                  <a:cubicBezTo>
                    <a:pt x="37" y="1723"/>
                    <a:pt x="110" y="1760"/>
                    <a:pt x="110" y="1723"/>
                  </a:cubicBezTo>
                  <a:cubicBezTo>
                    <a:pt x="110" y="1760"/>
                    <a:pt x="110" y="1760"/>
                    <a:pt x="110" y="1723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34"/>
            <p:cNvSpPr/>
            <p:nvPr/>
          </p:nvSpPr>
          <p:spPr>
            <a:xfrm>
              <a:off x="1988256" y="2900440"/>
              <a:ext cx="43162" cy="44125"/>
            </a:xfrm>
            <a:custGeom>
              <a:avLst/>
              <a:gdLst/>
              <a:ahLst/>
              <a:cxnLst/>
              <a:rect l="l" t="t" r="r" b="b"/>
              <a:pathLst>
                <a:path w="1614" h="1650" extrusionOk="0">
                  <a:moveTo>
                    <a:pt x="954" y="1320"/>
                  </a:moveTo>
                  <a:cubicBezTo>
                    <a:pt x="954" y="1320"/>
                    <a:pt x="1321" y="1210"/>
                    <a:pt x="1431" y="953"/>
                  </a:cubicBezTo>
                  <a:cubicBezTo>
                    <a:pt x="1504" y="697"/>
                    <a:pt x="1614" y="147"/>
                    <a:pt x="1541" y="0"/>
                  </a:cubicBezTo>
                  <a:lnTo>
                    <a:pt x="1541" y="0"/>
                  </a:lnTo>
                  <a:cubicBezTo>
                    <a:pt x="1541" y="147"/>
                    <a:pt x="1467" y="623"/>
                    <a:pt x="1431" y="917"/>
                  </a:cubicBezTo>
                  <a:cubicBezTo>
                    <a:pt x="1321" y="1210"/>
                    <a:pt x="954" y="1320"/>
                    <a:pt x="954" y="1320"/>
                  </a:cubicBezTo>
                  <a:cubicBezTo>
                    <a:pt x="917" y="1320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48" y="1650"/>
                    <a:pt x="917" y="1320"/>
                    <a:pt x="954" y="132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34"/>
            <p:cNvSpPr/>
            <p:nvPr/>
          </p:nvSpPr>
          <p:spPr>
            <a:xfrm>
              <a:off x="2012779" y="2928867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4" y="220"/>
                  </a:lnTo>
                  <a:cubicBezTo>
                    <a:pt x="624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34"/>
            <p:cNvSpPr/>
            <p:nvPr/>
          </p:nvSpPr>
          <p:spPr>
            <a:xfrm>
              <a:off x="1969643" y="2848479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7" y="73"/>
                  </a:moveTo>
                  <a:lnTo>
                    <a:pt x="2787" y="73"/>
                  </a:lnTo>
                  <a:lnTo>
                    <a:pt x="2787" y="73"/>
                  </a:lnTo>
                  <a:lnTo>
                    <a:pt x="2787" y="73"/>
                  </a:lnTo>
                  <a:cubicBezTo>
                    <a:pt x="2750" y="0"/>
                    <a:pt x="2603" y="73"/>
                    <a:pt x="2567" y="110"/>
                  </a:cubicBezTo>
                  <a:lnTo>
                    <a:pt x="2420" y="257"/>
                  </a:lnTo>
                  <a:lnTo>
                    <a:pt x="2420" y="257"/>
                  </a:lnTo>
                  <a:lnTo>
                    <a:pt x="2420" y="257"/>
                  </a:lnTo>
                  <a:lnTo>
                    <a:pt x="2420" y="330"/>
                  </a:lnTo>
                  <a:cubicBezTo>
                    <a:pt x="2347" y="623"/>
                    <a:pt x="2347" y="1503"/>
                    <a:pt x="2127" y="2273"/>
                  </a:cubicBezTo>
                  <a:cubicBezTo>
                    <a:pt x="1980" y="2676"/>
                    <a:pt x="1870" y="3006"/>
                    <a:pt x="1870" y="3006"/>
                  </a:cubicBezTo>
                  <a:cubicBezTo>
                    <a:pt x="1760" y="3153"/>
                    <a:pt x="330" y="3520"/>
                    <a:pt x="110" y="3739"/>
                  </a:cubicBezTo>
                  <a:lnTo>
                    <a:pt x="110" y="3739"/>
                  </a:lnTo>
                  <a:cubicBezTo>
                    <a:pt x="37" y="3776"/>
                    <a:pt x="0" y="3886"/>
                    <a:pt x="0" y="3959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50" y="4546"/>
                  </a:lnTo>
                  <a:lnTo>
                    <a:pt x="4033" y="4253"/>
                  </a:lnTo>
                  <a:lnTo>
                    <a:pt x="4913" y="132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34"/>
            <p:cNvSpPr/>
            <p:nvPr/>
          </p:nvSpPr>
          <p:spPr>
            <a:xfrm>
              <a:off x="2026498" y="2880811"/>
              <a:ext cx="74531" cy="118656"/>
            </a:xfrm>
            <a:custGeom>
              <a:avLst/>
              <a:gdLst/>
              <a:ahLst/>
              <a:cxnLst/>
              <a:rect l="l" t="t" r="r" b="b"/>
              <a:pathLst>
                <a:path w="2787" h="4437" extrusionOk="0">
                  <a:moveTo>
                    <a:pt x="2787" y="111"/>
                  </a:moveTo>
                  <a:cubicBezTo>
                    <a:pt x="2787" y="1"/>
                    <a:pt x="2640" y="38"/>
                    <a:pt x="2567" y="111"/>
                  </a:cubicBezTo>
                  <a:lnTo>
                    <a:pt x="2420" y="221"/>
                  </a:lnTo>
                  <a:lnTo>
                    <a:pt x="2420" y="221"/>
                  </a:lnTo>
                  <a:lnTo>
                    <a:pt x="2420" y="221"/>
                  </a:lnTo>
                  <a:lnTo>
                    <a:pt x="2420" y="331"/>
                  </a:lnTo>
                  <a:cubicBezTo>
                    <a:pt x="2310" y="587"/>
                    <a:pt x="2310" y="1467"/>
                    <a:pt x="2090" y="2237"/>
                  </a:cubicBezTo>
                  <a:cubicBezTo>
                    <a:pt x="1944" y="2640"/>
                    <a:pt x="1870" y="2970"/>
                    <a:pt x="1870" y="2970"/>
                  </a:cubicBezTo>
                  <a:cubicBezTo>
                    <a:pt x="1724" y="3117"/>
                    <a:pt x="294" y="3484"/>
                    <a:pt x="74" y="3704"/>
                  </a:cubicBezTo>
                  <a:lnTo>
                    <a:pt x="74" y="3704"/>
                  </a:lnTo>
                  <a:cubicBezTo>
                    <a:pt x="37" y="3777"/>
                    <a:pt x="1" y="3850"/>
                    <a:pt x="1" y="3960"/>
                  </a:cubicBezTo>
                  <a:cubicBezTo>
                    <a:pt x="1" y="4034"/>
                    <a:pt x="37" y="4437"/>
                    <a:pt x="111" y="4400"/>
                  </a:cubicBezTo>
                  <a:cubicBezTo>
                    <a:pt x="184" y="4400"/>
                    <a:pt x="184" y="4327"/>
                    <a:pt x="221" y="4254"/>
                  </a:cubicBezTo>
                  <a:lnTo>
                    <a:pt x="221" y="4254"/>
                  </a:lnTo>
                  <a:cubicBezTo>
                    <a:pt x="221" y="4254"/>
                    <a:pt x="367" y="4070"/>
                    <a:pt x="734" y="3960"/>
                  </a:cubicBezTo>
                  <a:cubicBezTo>
                    <a:pt x="1137" y="3814"/>
                    <a:pt x="1540" y="3484"/>
                    <a:pt x="1540" y="3484"/>
                  </a:cubicBezTo>
                  <a:lnTo>
                    <a:pt x="1540" y="3520"/>
                  </a:lnTo>
                  <a:lnTo>
                    <a:pt x="2200" y="3154"/>
                  </a:lnTo>
                  <a:cubicBezTo>
                    <a:pt x="2200" y="3154"/>
                    <a:pt x="2310" y="3044"/>
                    <a:pt x="2310" y="2970"/>
                  </a:cubicBezTo>
                  <a:cubicBezTo>
                    <a:pt x="2310" y="2970"/>
                    <a:pt x="2384" y="2567"/>
                    <a:pt x="2567" y="1871"/>
                  </a:cubicBezTo>
                  <a:cubicBezTo>
                    <a:pt x="2750" y="1211"/>
                    <a:pt x="2787" y="148"/>
                    <a:pt x="2787" y="148"/>
                  </a:cubicBezTo>
                  <a:lnTo>
                    <a:pt x="2787" y="148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34"/>
            <p:cNvSpPr/>
            <p:nvPr/>
          </p:nvSpPr>
          <p:spPr>
            <a:xfrm>
              <a:off x="2076506" y="2881907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0"/>
                  </a:moveTo>
                  <a:cubicBezTo>
                    <a:pt x="836" y="0"/>
                    <a:pt x="774" y="30"/>
                    <a:pt x="734" y="70"/>
                  </a:cubicBezTo>
                  <a:lnTo>
                    <a:pt x="587" y="180"/>
                  </a:lnTo>
                  <a:lnTo>
                    <a:pt x="587" y="327"/>
                  </a:lnTo>
                  <a:cubicBezTo>
                    <a:pt x="550" y="656"/>
                    <a:pt x="440" y="1463"/>
                    <a:pt x="220" y="2196"/>
                  </a:cubicBezTo>
                  <a:cubicBezTo>
                    <a:pt x="74" y="2636"/>
                    <a:pt x="0" y="2929"/>
                    <a:pt x="0" y="2929"/>
                  </a:cubicBezTo>
                  <a:lnTo>
                    <a:pt x="294" y="3186"/>
                  </a:lnTo>
                  <a:lnTo>
                    <a:pt x="440" y="3003"/>
                  </a:lnTo>
                  <a:cubicBezTo>
                    <a:pt x="440" y="3003"/>
                    <a:pt x="514" y="2563"/>
                    <a:pt x="697" y="1903"/>
                  </a:cubicBezTo>
                  <a:cubicBezTo>
                    <a:pt x="880" y="1243"/>
                    <a:pt x="953" y="107"/>
                    <a:pt x="953" y="70"/>
                  </a:cubicBezTo>
                  <a:cubicBezTo>
                    <a:pt x="953" y="20"/>
                    <a:pt x="924" y="0"/>
                    <a:pt x="8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34"/>
            <p:cNvSpPr/>
            <p:nvPr/>
          </p:nvSpPr>
          <p:spPr>
            <a:xfrm>
              <a:off x="2027487" y="2960236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723" y="184"/>
                    <a:pt x="440" y="514"/>
                    <a:pt x="147" y="734"/>
                  </a:cubicBezTo>
                  <a:lnTo>
                    <a:pt x="74" y="807"/>
                  </a:lnTo>
                  <a:cubicBezTo>
                    <a:pt x="37" y="844"/>
                    <a:pt x="0" y="917"/>
                    <a:pt x="0" y="990"/>
                  </a:cubicBezTo>
                  <a:cubicBezTo>
                    <a:pt x="0" y="1060"/>
                    <a:pt x="34" y="1432"/>
                    <a:pt x="133" y="1432"/>
                  </a:cubicBezTo>
                  <a:cubicBezTo>
                    <a:pt x="138" y="1432"/>
                    <a:pt x="142" y="1432"/>
                    <a:pt x="147" y="1430"/>
                  </a:cubicBezTo>
                  <a:cubicBezTo>
                    <a:pt x="184" y="1430"/>
                    <a:pt x="1063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34"/>
            <p:cNvSpPr/>
            <p:nvPr/>
          </p:nvSpPr>
          <p:spPr>
            <a:xfrm>
              <a:off x="2068670" y="2962188"/>
              <a:ext cx="21581" cy="15725"/>
            </a:xfrm>
            <a:custGeom>
              <a:avLst/>
              <a:gdLst/>
              <a:ahLst/>
              <a:cxnLst/>
              <a:rect l="l" t="t" r="r" b="b"/>
              <a:pathLst>
                <a:path w="807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807" y="74"/>
                    <a:pt x="807" y="37"/>
                  </a:cubicBezTo>
                  <a:cubicBezTo>
                    <a:pt x="807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34"/>
            <p:cNvSpPr/>
            <p:nvPr/>
          </p:nvSpPr>
          <p:spPr>
            <a:xfrm>
              <a:off x="2042195" y="2933761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1"/>
                  </a:moveTo>
                  <a:lnTo>
                    <a:pt x="1723" y="1"/>
                  </a:lnTo>
                  <a:lnTo>
                    <a:pt x="1723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4" y="807"/>
                    <a:pt x="0" y="1614"/>
                    <a:pt x="74" y="1724"/>
                  </a:cubicBezTo>
                  <a:lnTo>
                    <a:pt x="147" y="1797"/>
                  </a:lnTo>
                  <a:lnTo>
                    <a:pt x="147" y="1797"/>
                  </a:lnTo>
                  <a:lnTo>
                    <a:pt x="367" y="1907"/>
                  </a:lnTo>
                  <a:lnTo>
                    <a:pt x="330" y="1724"/>
                  </a:lnTo>
                  <a:lnTo>
                    <a:pt x="440" y="1137"/>
                  </a:lnTo>
                  <a:lnTo>
                    <a:pt x="623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34"/>
            <p:cNvSpPr/>
            <p:nvPr/>
          </p:nvSpPr>
          <p:spPr>
            <a:xfrm>
              <a:off x="2048079" y="2935713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3" y="514"/>
                    <a:pt x="330" y="697"/>
                  </a:cubicBezTo>
                  <a:cubicBezTo>
                    <a:pt x="183" y="844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97"/>
                    <a:pt x="1100" y="1467"/>
                    <a:pt x="1100" y="1467"/>
                  </a:cubicBezTo>
                  <a:cubicBezTo>
                    <a:pt x="1137" y="1467"/>
                    <a:pt x="1503" y="1284"/>
                    <a:pt x="1613" y="1064"/>
                  </a:cubicBezTo>
                  <a:cubicBezTo>
                    <a:pt x="1650" y="844"/>
                    <a:pt x="1833" y="111"/>
                    <a:pt x="176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34"/>
            <p:cNvSpPr/>
            <p:nvPr/>
          </p:nvSpPr>
          <p:spPr>
            <a:xfrm>
              <a:off x="2048079" y="2936703"/>
              <a:ext cx="47067" cy="47094"/>
            </a:xfrm>
            <a:custGeom>
              <a:avLst/>
              <a:gdLst/>
              <a:ahLst/>
              <a:cxnLst/>
              <a:rect l="l" t="t" r="r" b="b"/>
              <a:pathLst>
                <a:path w="1760" h="1761" extrusionOk="0">
                  <a:moveTo>
                    <a:pt x="110" y="1760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7" y="1"/>
                    <a:pt x="1687" y="1"/>
                  </a:cubicBezTo>
                  <a:lnTo>
                    <a:pt x="1760" y="1"/>
                  </a:lnTo>
                  <a:lnTo>
                    <a:pt x="1760" y="1"/>
                  </a:lnTo>
                  <a:lnTo>
                    <a:pt x="1687" y="1"/>
                  </a:lnTo>
                  <a:cubicBezTo>
                    <a:pt x="1687" y="1"/>
                    <a:pt x="513" y="514"/>
                    <a:pt x="330" y="697"/>
                  </a:cubicBezTo>
                  <a:cubicBezTo>
                    <a:pt x="183" y="807"/>
                    <a:pt x="0" y="1577"/>
                    <a:pt x="110" y="1760"/>
                  </a:cubicBezTo>
                  <a:lnTo>
                    <a:pt x="110" y="176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34"/>
            <p:cNvSpPr/>
            <p:nvPr/>
          </p:nvSpPr>
          <p:spPr>
            <a:xfrm>
              <a:off x="2111806" y="3030810"/>
              <a:ext cx="132375" cy="76510"/>
            </a:xfrm>
            <a:custGeom>
              <a:avLst/>
              <a:gdLst/>
              <a:ahLst/>
              <a:cxnLst/>
              <a:rect l="l" t="t" r="r" b="b"/>
              <a:pathLst>
                <a:path w="4950" h="2861" extrusionOk="0">
                  <a:moveTo>
                    <a:pt x="2603" y="1"/>
                  </a:moveTo>
                  <a:lnTo>
                    <a:pt x="0" y="1504"/>
                  </a:lnTo>
                  <a:lnTo>
                    <a:pt x="2383" y="2860"/>
                  </a:lnTo>
                  <a:lnTo>
                    <a:pt x="4949" y="1357"/>
                  </a:lnTo>
                  <a:lnTo>
                    <a:pt x="2603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34"/>
            <p:cNvSpPr/>
            <p:nvPr/>
          </p:nvSpPr>
          <p:spPr>
            <a:xfrm>
              <a:off x="2176496" y="303204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1" y="102"/>
                    <a:pt x="331" y="65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34"/>
            <p:cNvSpPr/>
            <p:nvPr/>
          </p:nvSpPr>
          <p:spPr>
            <a:xfrm>
              <a:off x="2176496" y="3033751"/>
              <a:ext cx="8852" cy="2006"/>
            </a:xfrm>
            <a:custGeom>
              <a:avLst/>
              <a:gdLst/>
              <a:ahLst/>
              <a:cxnLst/>
              <a:rect l="l" t="t" r="r" b="b"/>
              <a:pathLst>
                <a:path w="331" h="75" extrusionOk="0">
                  <a:moveTo>
                    <a:pt x="1" y="1"/>
                  </a:moveTo>
                  <a:lnTo>
                    <a:pt x="1" y="74"/>
                  </a:lnTo>
                  <a:lnTo>
                    <a:pt x="331" y="74"/>
                  </a:lnTo>
                  <a:lnTo>
                    <a:pt x="331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34"/>
            <p:cNvSpPr/>
            <p:nvPr/>
          </p:nvSpPr>
          <p:spPr>
            <a:xfrm>
              <a:off x="2176496" y="303204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65"/>
                    <a:pt x="1" y="138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1" y="102"/>
                    <a:pt x="331" y="65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34"/>
            <p:cNvSpPr/>
            <p:nvPr/>
          </p:nvSpPr>
          <p:spPr>
            <a:xfrm>
              <a:off x="2176496" y="3031799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74" y="1"/>
                    <a:pt x="1" y="74"/>
                    <a:pt x="1" y="74"/>
                  </a:cubicBezTo>
                  <a:cubicBezTo>
                    <a:pt x="1" y="74"/>
                    <a:pt x="147" y="123"/>
                    <a:pt x="245" y="123"/>
                  </a:cubicBezTo>
                  <a:cubicBezTo>
                    <a:pt x="294" y="123"/>
                    <a:pt x="331" y="111"/>
                    <a:pt x="331" y="74"/>
                  </a:cubicBezTo>
                  <a:cubicBezTo>
                    <a:pt x="331" y="37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34"/>
            <p:cNvSpPr/>
            <p:nvPr/>
          </p:nvSpPr>
          <p:spPr>
            <a:xfrm>
              <a:off x="2176496" y="3032040"/>
              <a:ext cx="7862" cy="4199"/>
            </a:xfrm>
            <a:custGeom>
              <a:avLst/>
              <a:gdLst/>
              <a:ahLst/>
              <a:cxnLst/>
              <a:rect l="l" t="t" r="r" b="b"/>
              <a:pathLst>
                <a:path w="294" h="157" extrusionOk="0">
                  <a:moveTo>
                    <a:pt x="152" y="1"/>
                  </a:moveTo>
                  <a:cubicBezTo>
                    <a:pt x="120" y="1"/>
                    <a:pt x="92" y="10"/>
                    <a:pt x="74" y="28"/>
                  </a:cubicBezTo>
                  <a:cubicBezTo>
                    <a:pt x="1" y="65"/>
                    <a:pt x="1" y="65"/>
                    <a:pt x="74" y="102"/>
                  </a:cubicBezTo>
                  <a:cubicBezTo>
                    <a:pt x="92" y="138"/>
                    <a:pt x="120" y="157"/>
                    <a:pt x="152" y="157"/>
                  </a:cubicBezTo>
                  <a:cubicBezTo>
                    <a:pt x="184" y="157"/>
                    <a:pt x="221" y="138"/>
                    <a:pt x="257" y="102"/>
                  </a:cubicBezTo>
                  <a:cubicBezTo>
                    <a:pt x="294" y="65"/>
                    <a:pt x="294" y="28"/>
                    <a:pt x="257" y="28"/>
                  </a:cubicBezTo>
                  <a:cubicBezTo>
                    <a:pt x="221" y="10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34"/>
            <p:cNvSpPr/>
            <p:nvPr/>
          </p:nvSpPr>
          <p:spPr>
            <a:xfrm>
              <a:off x="2179438" y="3031799"/>
              <a:ext cx="3958" cy="3958"/>
            </a:xfrm>
            <a:custGeom>
              <a:avLst/>
              <a:gdLst/>
              <a:ahLst/>
              <a:cxnLst/>
              <a:rect l="l" t="t" r="r" b="b"/>
              <a:pathLst>
                <a:path w="148" h="148" extrusionOk="0">
                  <a:moveTo>
                    <a:pt x="147" y="1"/>
                  </a:moveTo>
                  <a:cubicBezTo>
                    <a:pt x="147" y="1"/>
                    <a:pt x="74" y="1"/>
                    <a:pt x="37" y="37"/>
                  </a:cubicBezTo>
                  <a:lnTo>
                    <a:pt x="1" y="37"/>
                  </a:lnTo>
                  <a:lnTo>
                    <a:pt x="1" y="74"/>
                  </a:lnTo>
                  <a:lnTo>
                    <a:pt x="1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34"/>
            <p:cNvSpPr/>
            <p:nvPr/>
          </p:nvSpPr>
          <p:spPr>
            <a:xfrm>
              <a:off x="2158846" y="3022974"/>
              <a:ext cx="21608" cy="10804"/>
            </a:xfrm>
            <a:custGeom>
              <a:avLst/>
              <a:gdLst/>
              <a:ahLst/>
              <a:cxnLst/>
              <a:rect l="l" t="t" r="r" b="b"/>
              <a:pathLst>
                <a:path w="808" h="404" extrusionOk="0">
                  <a:moveTo>
                    <a:pt x="257" y="1"/>
                  </a:moveTo>
                  <a:cubicBezTo>
                    <a:pt x="184" y="1"/>
                    <a:pt x="74" y="1"/>
                    <a:pt x="1" y="37"/>
                  </a:cubicBezTo>
                  <a:cubicBezTo>
                    <a:pt x="27" y="31"/>
                    <a:pt x="56" y="28"/>
                    <a:pt x="85" y="28"/>
                  </a:cubicBezTo>
                  <a:cubicBezTo>
                    <a:pt x="377" y="28"/>
                    <a:pt x="771" y="331"/>
                    <a:pt x="771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1" y="221"/>
                  </a:cubicBezTo>
                  <a:cubicBezTo>
                    <a:pt x="734" y="221"/>
                    <a:pt x="661" y="184"/>
                    <a:pt x="587" y="147"/>
                  </a:cubicBezTo>
                  <a:cubicBezTo>
                    <a:pt x="477" y="74"/>
                    <a:pt x="367" y="37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34"/>
            <p:cNvSpPr/>
            <p:nvPr/>
          </p:nvSpPr>
          <p:spPr>
            <a:xfrm>
              <a:off x="2180427" y="3043566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93" y="37"/>
                  </a:moveTo>
                  <a:lnTo>
                    <a:pt x="1393" y="37"/>
                  </a:lnTo>
                  <a:cubicBezTo>
                    <a:pt x="1320" y="1"/>
                    <a:pt x="1320" y="1"/>
                    <a:pt x="1393" y="37"/>
                  </a:cubicBezTo>
                  <a:cubicBezTo>
                    <a:pt x="1320" y="37"/>
                    <a:pt x="147" y="697"/>
                    <a:pt x="147" y="697"/>
                  </a:cubicBezTo>
                  <a:cubicBezTo>
                    <a:pt x="147" y="697"/>
                    <a:pt x="0" y="1614"/>
                    <a:pt x="110" y="1760"/>
                  </a:cubicBezTo>
                  <a:lnTo>
                    <a:pt x="147" y="1760"/>
                  </a:lnTo>
                  <a:lnTo>
                    <a:pt x="147" y="1760"/>
                  </a:lnTo>
                  <a:lnTo>
                    <a:pt x="367" y="1870"/>
                  </a:lnTo>
                  <a:lnTo>
                    <a:pt x="330" y="1724"/>
                  </a:lnTo>
                  <a:lnTo>
                    <a:pt x="404" y="1100"/>
                  </a:lnTo>
                  <a:lnTo>
                    <a:pt x="404" y="807"/>
                  </a:lnTo>
                  <a:lnTo>
                    <a:pt x="1613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34"/>
            <p:cNvSpPr/>
            <p:nvPr/>
          </p:nvSpPr>
          <p:spPr>
            <a:xfrm>
              <a:off x="2186311" y="3046507"/>
              <a:ext cx="38242" cy="47094"/>
            </a:xfrm>
            <a:custGeom>
              <a:avLst/>
              <a:gdLst/>
              <a:ahLst/>
              <a:cxnLst/>
              <a:rect l="l" t="t" r="r" b="b"/>
              <a:pathLst>
                <a:path w="1430" h="1761" extrusionOk="0">
                  <a:moveTo>
                    <a:pt x="1283" y="0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0"/>
                    <a:pt x="147" y="1760"/>
                    <a:pt x="147" y="1760"/>
                  </a:cubicBezTo>
                  <a:cubicBezTo>
                    <a:pt x="294" y="1724"/>
                    <a:pt x="1063" y="1320"/>
                    <a:pt x="1063" y="1284"/>
                  </a:cubicBezTo>
                  <a:cubicBezTo>
                    <a:pt x="1100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34"/>
            <p:cNvSpPr/>
            <p:nvPr/>
          </p:nvSpPr>
          <p:spPr>
            <a:xfrm>
              <a:off x="2124536" y="3019070"/>
              <a:ext cx="42200" cy="49046"/>
            </a:xfrm>
            <a:custGeom>
              <a:avLst/>
              <a:gdLst/>
              <a:ahLst/>
              <a:cxnLst/>
              <a:rect l="l" t="t" r="r" b="b"/>
              <a:pathLst>
                <a:path w="1578" h="1834" extrusionOk="0">
                  <a:moveTo>
                    <a:pt x="1357" y="0"/>
                  </a:moveTo>
                  <a:lnTo>
                    <a:pt x="1357" y="0"/>
                  </a:lnTo>
                  <a:lnTo>
                    <a:pt x="1357" y="0"/>
                  </a:lnTo>
                  <a:cubicBezTo>
                    <a:pt x="1320" y="0"/>
                    <a:pt x="111" y="660"/>
                    <a:pt x="111" y="660"/>
                  </a:cubicBezTo>
                  <a:cubicBezTo>
                    <a:pt x="111" y="660"/>
                    <a:pt x="1" y="1576"/>
                    <a:pt x="74" y="1723"/>
                  </a:cubicBezTo>
                  <a:lnTo>
                    <a:pt x="111" y="1723"/>
                  </a:lnTo>
                  <a:lnTo>
                    <a:pt x="111" y="1723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34"/>
            <p:cNvSpPr/>
            <p:nvPr/>
          </p:nvSpPr>
          <p:spPr>
            <a:xfrm>
              <a:off x="2131408" y="3021985"/>
              <a:ext cx="38269" cy="47094"/>
            </a:xfrm>
            <a:custGeom>
              <a:avLst/>
              <a:gdLst/>
              <a:ahLst/>
              <a:cxnLst/>
              <a:rect l="l" t="t" r="r" b="b"/>
              <a:pathLst>
                <a:path w="1431" h="1761" extrusionOk="0">
                  <a:moveTo>
                    <a:pt x="1283" y="1"/>
                  </a:moveTo>
                  <a:lnTo>
                    <a:pt x="110" y="624"/>
                  </a:lnTo>
                  <a:cubicBezTo>
                    <a:pt x="110" y="624"/>
                    <a:pt x="0" y="1577"/>
                    <a:pt x="110" y="1724"/>
                  </a:cubicBezTo>
                  <a:cubicBezTo>
                    <a:pt x="110" y="1761"/>
                    <a:pt x="147" y="1761"/>
                    <a:pt x="147" y="1761"/>
                  </a:cubicBezTo>
                  <a:cubicBezTo>
                    <a:pt x="294" y="1724"/>
                    <a:pt x="1063" y="1321"/>
                    <a:pt x="1063" y="1284"/>
                  </a:cubicBezTo>
                  <a:cubicBezTo>
                    <a:pt x="1100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34"/>
            <p:cNvSpPr/>
            <p:nvPr/>
          </p:nvSpPr>
          <p:spPr>
            <a:xfrm>
              <a:off x="2124536" y="2978849"/>
              <a:ext cx="40221" cy="47094"/>
            </a:xfrm>
            <a:custGeom>
              <a:avLst/>
              <a:gdLst/>
              <a:ahLst/>
              <a:cxnLst/>
              <a:rect l="l" t="t" r="r" b="b"/>
              <a:pathLst>
                <a:path w="1504" h="1761" extrusionOk="0">
                  <a:moveTo>
                    <a:pt x="1504" y="38"/>
                  </a:moveTo>
                  <a:lnTo>
                    <a:pt x="1504" y="38"/>
                  </a:lnTo>
                  <a:cubicBezTo>
                    <a:pt x="1504" y="111"/>
                    <a:pt x="1467" y="111"/>
                    <a:pt x="1467" y="111"/>
                  </a:cubicBezTo>
                  <a:cubicBezTo>
                    <a:pt x="1467" y="294"/>
                    <a:pt x="1357" y="697"/>
                    <a:pt x="1320" y="954"/>
                  </a:cubicBezTo>
                  <a:cubicBezTo>
                    <a:pt x="1284" y="1211"/>
                    <a:pt x="917" y="1321"/>
                    <a:pt x="844" y="1321"/>
                  </a:cubicBezTo>
                  <a:cubicBezTo>
                    <a:pt x="844" y="1321"/>
                    <a:pt x="221" y="1577"/>
                    <a:pt x="1" y="1651"/>
                  </a:cubicBezTo>
                  <a:lnTo>
                    <a:pt x="1" y="1687"/>
                  </a:lnTo>
                  <a:lnTo>
                    <a:pt x="1" y="1687"/>
                  </a:lnTo>
                  <a:lnTo>
                    <a:pt x="1" y="1761"/>
                  </a:lnTo>
                  <a:lnTo>
                    <a:pt x="844" y="1467"/>
                  </a:lnTo>
                  <a:lnTo>
                    <a:pt x="1210" y="1284"/>
                  </a:lnTo>
                  <a:lnTo>
                    <a:pt x="1357" y="1101"/>
                  </a:lnTo>
                  <a:lnTo>
                    <a:pt x="1504" y="478"/>
                  </a:lnTo>
                  <a:lnTo>
                    <a:pt x="150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34"/>
            <p:cNvSpPr/>
            <p:nvPr/>
          </p:nvSpPr>
          <p:spPr>
            <a:xfrm>
              <a:off x="2114748" y="2974945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723" y="0"/>
                    <a:pt x="1686" y="0"/>
                    <a:pt x="1723" y="0"/>
                  </a:cubicBezTo>
                  <a:cubicBezTo>
                    <a:pt x="1686" y="0"/>
                    <a:pt x="477" y="514"/>
                    <a:pt x="293" y="697"/>
                  </a:cubicBezTo>
                  <a:cubicBezTo>
                    <a:pt x="183" y="843"/>
                    <a:pt x="0" y="1613"/>
                    <a:pt x="73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3"/>
                  </a:lnTo>
                  <a:lnTo>
                    <a:pt x="293" y="1760"/>
                  </a:lnTo>
                  <a:lnTo>
                    <a:pt x="440" y="1173"/>
                  </a:lnTo>
                  <a:lnTo>
                    <a:pt x="623" y="843"/>
                  </a:lnTo>
                  <a:lnTo>
                    <a:pt x="2016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34"/>
            <p:cNvSpPr/>
            <p:nvPr/>
          </p:nvSpPr>
          <p:spPr>
            <a:xfrm>
              <a:off x="2120631" y="2977886"/>
              <a:ext cx="49046" cy="48056"/>
            </a:xfrm>
            <a:custGeom>
              <a:avLst/>
              <a:gdLst/>
              <a:ahLst/>
              <a:cxnLst/>
              <a:rect l="l" t="t" r="r" b="b"/>
              <a:pathLst>
                <a:path w="1834" h="1797" extrusionOk="0">
                  <a:moveTo>
                    <a:pt x="1686" y="0"/>
                  </a:moveTo>
                  <a:cubicBezTo>
                    <a:pt x="1686" y="0"/>
                    <a:pt x="513" y="514"/>
                    <a:pt x="330" y="660"/>
                  </a:cubicBezTo>
                  <a:cubicBezTo>
                    <a:pt x="183" y="807"/>
                    <a:pt x="0" y="1577"/>
                    <a:pt x="73" y="1723"/>
                  </a:cubicBezTo>
                  <a:cubicBezTo>
                    <a:pt x="73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6" y="1467"/>
                    <a:pt x="1503" y="1283"/>
                    <a:pt x="1613" y="1063"/>
                  </a:cubicBezTo>
                  <a:cubicBezTo>
                    <a:pt x="1650" y="807"/>
                    <a:pt x="1833" y="74"/>
                    <a:pt x="172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34"/>
            <p:cNvSpPr/>
            <p:nvPr/>
          </p:nvSpPr>
          <p:spPr>
            <a:xfrm>
              <a:off x="2120631" y="2978849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3" y="1761"/>
                  </a:moveTo>
                  <a:cubicBezTo>
                    <a:pt x="0" y="1614"/>
                    <a:pt x="183" y="844"/>
                    <a:pt x="330" y="697"/>
                  </a:cubicBezTo>
                  <a:cubicBezTo>
                    <a:pt x="513" y="514"/>
                    <a:pt x="1686" y="1"/>
                    <a:pt x="1686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6" y="1"/>
                  </a:lnTo>
                  <a:cubicBezTo>
                    <a:pt x="1686" y="1"/>
                    <a:pt x="513" y="514"/>
                    <a:pt x="330" y="697"/>
                  </a:cubicBezTo>
                  <a:cubicBezTo>
                    <a:pt x="147" y="771"/>
                    <a:pt x="0" y="1541"/>
                    <a:pt x="73" y="1761"/>
                  </a:cubicBezTo>
                  <a:cubicBezTo>
                    <a:pt x="37" y="1761"/>
                    <a:pt x="73" y="1761"/>
                    <a:pt x="73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34"/>
            <p:cNvSpPr/>
            <p:nvPr/>
          </p:nvSpPr>
          <p:spPr>
            <a:xfrm>
              <a:off x="2124536" y="2978849"/>
              <a:ext cx="42200" cy="44152"/>
            </a:xfrm>
            <a:custGeom>
              <a:avLst/>
              <a:gdLst/>
              <a:ahLst/>
              <a:cxnLst/>
              <a:rect l="l" t="t" r="r" b="b"/>
              <a:pathLst>
                <a:path w="1578" h="1651" extrusionOk="0">
                  <a:moveTo>
                    <a:pt x="954" y="1321"/>
                  </a:moveTo>
                  <a:cubicBezTo>
                    <a:pt x="954" y="1321"/>
                    <a:pt x="1320" y="1174"/>
                    <a:pt x="1394" y="954"/>
                  </a:cubicBezTo>
                  <a:cubicBezTo>
                    <a:pt x="1504" y="697"/>
                    <a:pt x="1577" y="148"/>
                    <a:pt x="1540" y="1"/>
                  </a:cubicBezTo>
                  <a:lnTo>
                    <a:pt x="1540" y="1"/>
                  </a:lnTo>
                  <a:cubicBezTo>
                    <a:pt x="1540" y="148"/>
                    <a:pt x="1467" y="624"/>
                    <a:pt x="1394" y="917"/>
                  </a:cubicBezTo>
                  <a:cubicBezTo>
                    <a:pt x="1320" y="1211"/>
                    <a:pt x="954" y="1321"/>
                    <a:pt x="954" y="1321"/>
                  </a:cubicBezTo>
                  <a:cubicBezTo>
                    <a:pt x="917" y="1321"/>
                    <a:pt x="184" y="1614"/>
                    <a:pt x="1" y="1651"/>
                  </a:cubicBezTo>
                  <a:lnTo>
                    <a:pt x="1" y="1651"/>
                  </a:lnTo>
                  <a:cubicBezTo>
                    <a:pt x="111" y="1651"/>
                    <a:pt x="917" y="1394"/>
                    <a:pt x="954" y="132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34"/>
            <p:cNvSpPr/>
            <p:nvPr/>
          </p:nvSpPr>
          <p:spPr>
            <a:xfrm>
              <a:off x="2149058" y="3007303"/>
              <a:ext cx="17677" cy="15698"/>
            </a:xfrm>
            <a:custGeom>
              <a:avLst/>
              <a:gdLst/>
              <a:ahLst/>
              <a:cxnLst/>
              <a:rect l="l" t="t" r="r" b="b"/>
              <a:pathLst>
                <a:path w="661" h="587" extrusionOk="0">
                  <a:moveTo>
                    <a:pt x="293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23" y="220"/>
                  </a:lnTo>
                  <a:cubicBezTo>
                    <a:pt x="623" y="220"/>
                    <a:pt x="660" y="147"/>
                    <a:pt x="660" y="73"/>
                  </a:cubicBezTo>
                  <a:cubicBezTo>
                    <a:pt x="660" y="37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34"/>
            <p:cNvSpPr/>
            <p:nvPr/>
          </p:nvSpPr>
          <p:spPr>
            <a:xfrm>
              <a:off x="2105923" y="2926888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74"/>
                  </a:moveTo>
                  <a:lnTo>
                    <a:pt x="2786" y="74"/>
                  </a:lnTo>
                  <a:lnTo>
                    <a:pt x="2786" y="74"/>
                  </a:lnTo>
                  <a:lnTo>
                    <a:pt x="2786" y="74"/>
                  </a:lnTo>
                  <a:cubicBezTo>
                    <a:pt x="2750" y="1"/>
                    <a:pt x="2603" y="74"/>
                    <a:pt x="2566" y="111"/>
                  </a:cubicBezTo>
                  <a:lnTo>
                    <a:pt x="2420" y="258"/>
                  </a:lnTo>
                  <a:lnTo>
                    <a:pt x="2420" y="258"/>
                  </a:lnTo>
                  <a:lnTo>
                    <a:pt x="2420" y="258"/>
                  </a:lnTo>
                  <a:lnTo>
                    <a:pt x="2420" y="331"/>
                  </a:lnTo>
                  <a:cubicBezTo>
                    <a:pt x="2346" y="624"/>
                    <a:pt x="2346" y="1504"/>
                    <a:pt x="2090" y="2274"/>
                  </a:cubicBezTo>
                  <a:cubicBezTo>
                    <a:pt x="1943" y="2677"/>
                    <a:pt x="1870" y="3007"/>
                    <a:pt x="1870" y="3007"/>
                  </a:cubicBezTo>
                  <a:cubicBezTo>
                    <a:pt x="1723" y="3154"/>
                    <a:pt x="330" y="3520"/>
                    <a:pt x="73" y="3740"/>
                  </a:cubicBezTo>
                  <a:lnTo>
                    <a:pt x="73" y="3740"/>
                  </a:lnTo>
                  <a:cubicBezTo>
                    <a:pt x="37" y="3777"/>
                    <a:pt x="0" y="3887"/>
                    <a:pt x="0" y="3960"/>
                  </a:cubicBezTo>
                  <a:cubicBezTo>
                    <a:pt x="0" y="3997"/>
                    <a:pt x="0" y="4364"/>
                    <a:pt x="37" y="4364"/>
                  </a:cubicBezTo>
                  <a:lnTo>
                    <a:pt x="37" y="4364"/>
                  </a:lnTo>
                  <a:lnTo>
                    <a:pt x="2163" y="5610"/>
                  </a:lnTo>
                  <a:lnTo>
                    <a:pt x="2530" y="5097"/>
                  </a:lnTo>
                  <a:lnTo>
                    <a:pt x="3849" y="4547"/>
                  </a:lnTo>
                  <a:lnTo>
                    <a:pt x="4033" y="4254"/>
                  </a:lnTo>
                  <a:lnTo>
                    <a:pt x="4913" y="132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34"/>
            <p:cNvSpPr/>
            <p:nvPr/>
          </p:nvSpPr>
          <p:spPr>
            <a:xfrm>
              <a:off x="2161788" y="2959247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4" y="111"/>
                  </a:moveTo>
                  <a:cubicBezTo>
                    <a:pt x="2824" y="1"/>
                    <a:pt x="2677" y="37"/>
                    <a:pt x="2567" y="111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331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77"/>
                    <a:pt x="1907" y="2970"/>
                    <a:pt x="1907" y="2970"/>
                  </a:cubicBezTo>
                  <a:cubicBezTo>
                    <a:pt x="1760" y="3117"/>
                    <a:pt x="331" y="3483"/>
                    <a:pt x="111" y="3703"/>
                  </a:cubicBezTo>
                  <a:lnTo>
                    <a:pt x="111" y="3703"/>
                  </a:lnTo>
                  <a:cubicBezTo>
                    <a:pt x="74" y="3777"/>
                    <a:pt x="1" y="3850"/>
                    <a:pt x="1" y="3960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327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60"/>
                  </a:cubicBezTo>
                  <a:cubicBezTo>
                    <a:pt x="1174" y="3813"/>
                    <a:pt x="1577" y="3483"/>
                    <a:pt x="1577" y="3483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44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211"/>
                    <a:pt x="2824" y="147"/>
                    <a:pt x="2824" y="147"/>
                  </a:cubicBezTo>
                  <a:lnTo>
                    <a:pt x="282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34"/>
            <p:cNvSpPr/>
            <p:nvPr/>
          </p:nvSpPr>
          <p:spPr>
            <a:xfrm>
              <a:off x="2212786" y="2961306"/>
              <a:ext cx="25512" cy="85228"/>
            </a:xfrm>
            <a:custGeom>
              <a:avLst/>
              <a:gdLst/>
              <a:ahLst/>
              <a:cxnLst/>
              <a:rect l="l" t="t" r="r" b="b"/>
              <a:pathLst>
                <a:path w="954" h="3187" extrusionOk="0">
                  <a:moveTo>
                    <a:pt x="884" y="1"/>
                  </a:moveTo>
                  <a:cubicBezTo>
                    <a:pt x="836" y="1"/>
                    <a:pt x="774" y="30"/>
                    <a:pt x="733" y="70"/>
                  </a:cubicBezTo>
                  <a:lnTo>
                    <a:pt x="587" y="217"/>
                  </a:lnTo>
                  <a:lnTo>
                    <a:pt x="587" y="327"/>
                  </a:lnTo>
                  <a:cubicBezTo>
                    <a:pt x="550" y="657"/>
                    <a:pt x="440" y="1500"/>
                    <a:pt x="220" y="2233"/>
                  </a:cubicBezTo>
                  <a:cubicBezTo>
                    <a:pt x="73" y="2637"/>
                    <a:pt x="0" y="2967"/>
                    <a:pt x="0" y="2967"/>
                  </a:cubicBezTo>
                  <a:lnTo>
                    <a:pt x="293" y="3186"/>
                  </a:lnTo>
                  <a:lnTo>
                    <a:pt x="440" y="3003"/>
                  </a:lnTo>
                  <a:cubicBezTo>
                    <a:pt x="440" y="3003"/>
                    <a:pt x="477" y="2600"/>
                    <a:pt x="660" y="1903"/>
                  </a:cubicBezTo>
                  <a:cubicBezTo>
                    <a:pt x="843" y="1207"/>
                    <a:pt x="953" y="70"/>
                    <a:pt x="953" y="70"/>
                  </a:cubicBezTo>
                  <a:cubicBezTo>
                    <a:pt x="953" y="21"/>
                    <a:pt x="923" y="1"/>
                    <a:pt x="8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34"/>
            <p:cNvSpPr/>
            <p:nvPr/>
          </p:nvSpPr>
          <p:spPr>
            <a:xfrm>
              <a:off x="2163767" y="3038672"/>
              <a:ext cx="50008" cy="38322"/>
            </a:xfrm>
            <a:custGeom>
              <a:avLst/>
              <a:gdLst/>
              <a:ahLst/>
              <a:cxnLst/>
              <a:rect l="l" t="t" r="r" b="b"/>
              <a:pathLst>
                <a:path w="1870" h="1433" extrusionOk="0">
                  <a:moveTo>
                    <a:pt x="1870" y="0"/>
                  </a:moveTo>
                  <a:lnTo>
                    <a:pt x="1870" y="0"/>
                  </a:lnTo>
                  <a:cubicBezTo>
                    <a:pt x="1723" y="184"/>
                    <a:pt x="440" y="513"/>
                    <a:pt x="110" y="733"/>
                  </a:cubicBezTo>
                  <a:lnTo>
                    <a:pt x="73" y="807"/>
                  </a:lnTo>
                  <a:cubicBezTo>
                    <a:pt x="37" y="843"/>
                    <a:pt x="0" y="917"/>
                    <a:pt x="0" y="990"/>
                  </a:cubicBezTo>
                  <a:cubicBezTo>
                    <a:pt x="0" y="1060"/>
                    <a:pt x="34" y="1432"/>
                    <a:pt x="101" y="1432"/>
                  </a:cubicBezTo>
                  <a:cubicBezTo>
                    <a:pt x="104" y="1432"/>
                    <a:pt x="107" y="1432"/>
                    <a:pt x="110" y="1430"/>
                  </a:cubicBezTo>
                  <a:cubicBezTo>
                    <a:pt x="183" y="1430"/>
                    <a:pt x="1027" y="990"/>
                    <a:pt x="1320" y="807"/>
                  </a:cubicBezTo>
                  <a:cubicBezTo>
                    <a:pt x="1723" y="660"/>
                    <a:pt x="1540" y="550"/>
                    <a:pt x="1540" y="550"/>
                  </a:cubicBezTo>
                  <a:lnTo>
                    <a:pt x="187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34"/>
            <p:cNvSpPr/>
            <p:nvPr/>
          </p:nvSpPr>
          <p:spPr>
            <a:xfrm>
              <a:off x="2204924" y="3040624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0"/>
                  </a:lnTo>
                  <a:lnTo>
                    <a:pt x="1" y="587"/>
                  </a:lnTo>
                  <a:lnTo>
                    <a:pt x="661" y="220"/>
                  </a:lnTo>
                  <a:cubicBezTo>
                    <a:pt x="661" y="220"/>
                    <a:pt x="771" y="74"/>
                    <a:pt x="771" y="37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34"/>
            <p:cNvSpPr/>
            <p:nvPr/>
          </p:nvSpPr>
          <p:spPr>
            <a:xfrm>
              <a:off x="2178448" y="301219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lnTo>
                    <a:pt x="1724" y="0"/>
                  </a:lnTo>
                  <a:cubicBezTo>
                    <a:pt x="1687" y="0"/>
                    <a:pt x="478" y="514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34"/>
            <p:cNvSpPr/>
            <p:nvPr/>
          </p:nvSpPr>
          <p:spPr>
            <a:xfrm>
              <a:off x="2184332" y="301414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331" y="1797"/>
                    <a:pt x="1101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34"/>
            <p:cNvSpPr/>
            <p:nvPr/>
          </p:nvSpPr>
          <p:spPr>
            <a:xfrm>
              <a:off x="2184332" y="3016128"/>
              <a:ext cx="46104" cy="46104"/>
            </a:xfrm>
            <a:custGeom>
              <a:avLst/>
              <a:gdLst/>
              <a:ahLst/>
              <a:cxnLst/>
              <a:rect l="l" t="t" r="r" b="b"/>
              <a:pathLst>
                <a:path w="1724" h="1724" extrusionOk="0">
                  <a:moveTo>
                    <a:pt x="74" y="1723"/>
                  </a:moveTo>
                  <a:cubicBezTo>
                    <a:pt x="1" y="1576"/>
                    <a:pt x="184" y="807"/>
                    <a:pt x="331" y="660"/>
                  </a:cubicBezTo>
                  <a:cubicBezTo>
                    <a:pt x="514" y="477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477"/>
                    <a:pt x="331" y="660"/>
                  </a:cubicBezTo>
                  <a:cubicBezTo>
                    <a:pt x="184" y="807"/>
                    <a:pt x="1" y="1576"/>
                    <a:pt x="74" y="1723"/>
                  </a:cubicBezTo>
                  <a:lnTo>
                    <a:pt x="74" y="172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34"/>
            <p:cNvSpPr/>
            <p:nvPr/>
          </p:nvSpPr>
          <p:spPr>
            <a:xfrm>
              <a:off x="2175507" y="3067099"/>
              <a:ext cx="132402" cy="77473"/>
            </a:xfrm>
            <a:custGeom>
              <a:avLst/>
              <a:gdLst/>
              <a:ahLst/>
              <a:cxnLst/>
              <a:rect l="l" t="t" r="r" b="b"/>
              <a:pathLst>
                <a:path w="4951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84" y="2897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34"/>
            <p:cNvSpPr/>
            <p:nvPr/>
          </p:nvSpPr>
          <p:spPr>
            <a:xfrm>
              <a:off x="2240224" y="3068329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98" y="0"/>
                  </a:moveTo>
                  <a:cubicBezTo>
                    <a:pt x="156" y="0"/>
                    <a:pt x="111" y="9"/>
                    <a:pt x="74" y="28"/>
                  </a:cubicBezTo>
                  <a:cubicBezTo>
                    <a:pt x="1" y="101"/>
                    <a:pt x="1" y="138"/>
                    <a:pt x="74" y="174"/>
                  </a:cubicBezTo>
                  <a:cubicBezTo>
                    <a:pt x="92" y="211"/>
                    <a:pt x="120" y="229"/>
                    <a:pt x="156" y="229"/>
                  </a:cubicBezTo>
                  <a:cubicBezTo>
                    <a:pt x="193" y="229"/>
                    <a:pt x="239" y="211"/>
                    <a:pt x="294" y="174"/>
                  </a:cubicBezTo>
                  <a:cubicBezTo>
                    <a:pt x="331" y="138"/>
                    <a:pt x="331" y="101"/>
                    <a:pt x="294" y="28"/>
                  </a:cubicBezTo>
                  <a:cubicBezTo>
                    <a:pt x="276" y="9"/>
                    <a:pt x="239" y="0"/>
                    <a:pt x="19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34"/>
            <p:cNvSpPr/>
            <p:nvPr/>
          </p:nvSpPr>
          <p:spPr>
            <a:xfrm>
              <a:off x="2240224" y="3071030"/>
              <a:ext cx="8852" cy="989"/>
            </a:xfrm>
            <a:custGeom>
              <a:avLst/>
              <a:gdLst/>
              <a:ahLst/>
              <a:cxnLst/>
              <a:rect l="l" t="t" r="r" b="b"/>
              <a:pathLst>
                <a:path w="331" h="37" extrusionOk="0">
                  <a:moveTo>
                    <a:pt x="1" y="0"/>
                  </a:moveTo>
                  <a:lnTo>
                    <a:pt x="1" y="37"/>
                  </a:lnTo>
                  <a:lnTo>
                    <a:pt x="331" y="37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34"/>
            <p:cNvSpPr/>
            <p:nvPr/>
          </p:nvSpPr>
          <p:spPr>
            <a:xfrm>
              <a:off x="2240224" y="3067340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8" y="1"/>
                  </a:moveTo>
                  <a:cubicBezTo>
                    <a:pt x="156" y="1"/>
                    <a:pt x="111" y="10"/>
                    <a:pt x="74" y="28"/>
                  </a:cubicBezTo>
                  <a:cubicBezTo>
                    <a:pt x="1" y="138"/>
                    <a:pt x="1" y="175"/>
                    <a:pt x="74" y="175"/>
                  </a:cubicBezTo>
                  <a:cubicBezTo>
                    <a:pt x="92" y="193"/>
                    <a:pt x="120" y="202"/>
                    <a:pt x="156" y="202"/>
                  </a:cubicBezTo>
                  <a:cubicBezTo>
                    <a:pt x="193" y="202"/>
                    <a:pt x="239" y="193"/>
                    <a:pt x="294" y="175"/>
                  </a:cubicBezTo>
                  <a:cubicBezTo>
                    <a:pt x="331" y="138"/>
                    <a:pt x="331" y="101"/>
                    <a:pt x="294" y="28"/>
                  </a:cubicBezTo>
                  <a:cubicBezTo>
                    <a:pt x="276" y="10"/>
                    <a:pt x="239" y="1"/>
                    <a:pt x="19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34"/>
            <p:cNvSpPr/>
            <p:nvPr/>
          </p:nvSpPr>
          <p:spPr>
            <a:xfrm>
              <a:off x="2240224" y="3068089"/>
              <a:ext cx="8852" cy="3824"/>
            </a:xfrm>
            <a:custGeom>
              <a:avLst/>
              <a:gdLst/>
              <a:ahLst/>
              <a:cxnLst/>
              <a:rect l="l" t="t" r="r" b="b"/>
              <a:pathLst>
                <a:path w="331" h="143" extrusionOk="0">
                  <a:moveTo>
                    <a:pt x="147" y="0"/>
                  </a:moveTo>
                  <a:cubicBezTo>
                    <a:pt x="74" y="0"/>
                    <a:pt x="1" y="110"/>
                    <a:pt x="1" y="110"/>
                  </a:cubicBezTo>
                  <a:cubicBezTo>
                    <a:pt x="1" y="110"/>
                    <a:pt x="147" y="143"/>
                    <a:pt x="245" y="143"/>
                  </a:cubicBezTo>
                  <a:cubicBezTo>
                    <a:pt x="294" y="143"/>
                    <a:pt x="331" y="134"/>
                    <a:pt x="331" y="110"/>
                  </a:cubicBezTo>
                  <a:cubicBezTo>
                    <a:pt x="331" y="73"/>
                    <a:pt x="257" y="0"/>
                    <a:pt x="14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34"/>
            <p:cNvSpPr/>
            <p:nvPr/>
          </p:nvSpPr>
          <p:spPr>
            <a:xfrm>
              <a:off x="2240224" y="3067340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2" y="1"/>
                  </a:moveTo>
                  <a:cubicBezTo>
                    <a:pt x="120" y="1"/>
                    <a:pt x="92" y="10"/>
                    <a:pt x="74" y="28"/>
                  </a:cubicBezTo>
                  <a:cubicBezTo>
                    <a:pt x="1" y="101"/>
                    <a:pt x="1" y="101"/>
                    <a:pt x="74" y="138"/>
                  </a:cubicBezTo>
                  <a:cubicBezTo>
                    <a:pt x="92" y="156"/>
                    <a:pt x="120" y="165"/>
                    <a:pt x="152" y="165"/>
                  </a:cubicBezTo>
                  <a:cubicBezTo>
                    <a:pt x="184" y="165"/>
                    <a:pt x="221" y="156"/>
                    <a:pt x="257" y="138"/>
                  </a:cubicBezTo>
                  <a:cubicBezTo>
                    <a:pt x="294" y="138"/>
                    <a:pt x="294" y="65"/>
                    <a:pt x="257" y="28"/>
                  </a:cubicBezTo>
                  <a:cubicBezTo>
                    <a:pt x="221" y="10"/>
                    <a:pt x="184" y="1"/>
                    <a:pt x="15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34"/>
            <p:cNvSpPr/>
            <p:nvPr/>
          </p:nvSpPr>
          <p:spPr>
            <a:xfrm>
              <a:off x="2243165" y="3067661"/>
              <a:ext cx="3958" cy="4359"/>
            </a:xfrm>
            <a:custGeom>
              <a:avLst/>
              <a:gdLst/>
              <a:ahLst/>
              <a:cxnLst/>
              <a:rect l="l" t="t" r="r" b="b"/>
              <a:pathLst>
                <a:path w="148" h="163" extrusionOk="0">
                  <a:moveTo>
                    <a:pt x="92" y="1"/>
                  </a:moveTo>
                  <a:cubicBezTo>
                    <a:pt x="56" y="1"/>
                    <a:pt x="37" y="27"/>
                    <a:pt x="37" y="53"/>
                  </a:cubicBezTo>
                  <a:lnTo>
                    <a:pt x="1" y="53"/>
                  </a:lnTo>
                  <a:lnTo>
                    <a:pt x="1" y="126"/>
                  </a:lnTo>
                  <a:lnTo>
                    <a:pt x="1" y="163"/>
                  </a:lnTo>
                  <a:lnTo>
                    <a:pt x="147" y="163"/>
                  </a:lnTo>
                  <a:lnTo>
                    <a:pt x="147" y="126"/>
                  </a:lnTo>
                  <a:lnTo>
                    <a:pt x="147" y="16"/>
                  </a:lnTo>
                  <a:cubicBezTo>
                    <a:pt x="126" y="5"/>
                    <a:pt x="10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34"/>
            <p:cNvSpPr/>
            <p:nvPr/>
          </p:nvSpPr>
          <p:spPr>
            <a:xfrm>
              <a:off x="2222574" y="3059264"/>
              <a:ext cx="21608" cy="11767"/>
            </a:xfrm>
            <a:custGeom>
              <a:avLst/>
              <a:gdLst/>
              <a:ahLst/>
              <a:cxnLst/>
              <a:rect l="l" t="t" r="r" b="b"/>
              <a:pathLst>
                <a:path w="808" h="440" extrusionOk="0">
                  <a:moveTo>
                    <a:pt x="257" y="0"/>
                  </a:moveTo>
                  <a:cubicBezTo>
                    <a:pt x="184" y="0"/>
                    <a:pt x="74" y="0"/>
                    <a:pt x="1" y="73"/>
                  </a:cubicBezTo>
                  <a:cubicBezTo>
                    <a:pt x="39" y="59"/>
                    <a:pt x="80" y="53"/>
                    <a:pt x="123" y="53"/>
                  </a:cubicBezTo>
                  <a:cubicBezTo>
                    <a:pt x="410" y="53"/>
                    <a:pt x="771" y="330"/>
                    <a:pt x="771" y="330"/>
                  </a:cubicBezTo>
                  <a:lnTo>
                    <a:pt x="807" y="440"/>
                  </a:lnTo>
                  <a:lnTo>
                    <a:pt x="807" y="330"/>
                  </a:lnTo>
                  <a:cubicBezTo>
                    <a:pt x="807" y="293"/>
                    <a:pt x="807" y="257"/>
                    <a:pt x="771" y="257"/>
                  </a:cubicBezTo>
                  <a:cubicBezTo>
                    <a:pt x="734" y="257"/>
                    <a:pt x="661" y="220"/>
                    <a:pt x="587" y="147"/>
                  </a:cubicBezTo>
                  <a:cubicBezTo>
                    <a:pt x="477" y="110"/>
                    <a:pt x="367" y="73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34"/>
            <p:cNvSpPr/>
            <p:nvPr/>
          </p:nvSpPr>
          <p:spPr>
            <a:xfrm>
              <a:off x="2243165" y="3080818"/>
              <a:ext cx="43162" cy="50035"/>
            </a:xfrm>
            <a:custGeom>
              <a:avLst/>
              <a:gdLst/>
              <a:ahLst/>
              <a:cxnLst/>
              <a:rect l="l" t="t" r="r" b="b"/>
              <a:pathLst>
                <a:path w="1614" h="1871" extrusionOk="0">
                  <a:moveTo>
                    <a:pt x="1357" y="37"/>
                  </a:moveTo>
                  <a:lnTo>
                    <a:pt x="1357" y="37"/>
                  </a:lnTo>
                  <a:cubicBezTo>
                    <a:pt x="1357" y="1"/>
                    <a:pt x="1357" y="1"/>
                    <a:pt x="1357" y="37"/>
                  </a:cubicBezTo>
                  <a:cubicBezTo>
                    <a:pt x="1320" y="37"/>
                    <a:pt x="147" y="660"/>
                    <a:pt x="147" y="660"/>
                  </a:cubicBezTo>
                  <a:cubicBezTo>
                    <a:pt x="147" y="660"/>
                    <a:pt x="1" y="1577"/>
                    <a:pt x="74" y="1724"/>
                  </a:cubicBezTo>
                  <a:lnTo>
                    <a:pt x="147" y="1724"/>
                  </a:lnTo>
                  <a:lnTo>
                    <a:pt x="147" y="1724"/>
                  </a:lnTo>
                  <a:lnTo>
                    <a:pt x="367" y="1870"/>
                  </a:lnTo>
                  <a:lnTo>
                    <a:pt x="330" y="1687"/>
                  </a:lnTo>
                  <a:lnTo>
                    <a:pt x="404" y="1100"/>
                  </a:lnTo>
                  <a:lnTo>
                    <a:pt x="404" y="770"/>
                  </a:lnTo>
                  <a:lnTo>
                    <a:pt x="1614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34"/>
            <p:cNvSpPr/>
            <p:nvPr/>
          </p:nvSpPr>
          <p:spPr>
            <a:xfrm>
              <a:off x="2250038" y="3082770"/>
              <a:ext cx="38242" cy="48083"/>
            </a:xfrm>
            <a:custGeom>
              <a:avLst/>
              <a:gdLst/>
              <a:ahLst/>
              <a:cxnLst/>
              <a:rect l="l" t="t" r="r" b="b"/>
              <a:pathLst>
                <a:path w="1430" h="1798" extrusionOk="0">
                  <a:moveTo>
                    <a:pt x="1283" y="1"/>
                  </a:moveTo>
                  <a:lnTo>
                    <a:pt x="110" y="661"/>
                  </a:lnTo>
                  <a:cubicBezTo>
                    <a:pt x="110" y="661"/>
                    <a:pt x="0" y="1614"/>
                    <a:pt x="110" y="1761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61"/>
                    <a:pt x="1063" y="1321"/>
                    <a:pt x="1063" y="1284"/>
                  </a:cubicBezTo>
                  <a:cubicBezTo>
                    <a:pt x="1100" y="1284"/>
                    <a:pt x="1430" y="111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34"/>
            <p:cNvSpPr/>
            <p:nvPr/>
          </p:nvSpPr>
          <p:spPr>
            <a:xfrm>
              <a:off x="2188263" y="3056322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1" y="623"/>
                    <a:pt x="111" y="623"/>
                  </a:cubicBezTo>
                  <a:cubicBezTo>
                    <a:pt x="111" y="623"/>
                    <a:pt x="1" y="1540"/>
                    <a:pt x="74" y="1686"/>
                  </a:cubicBezTo>
                  <a:lnTo>
                    <a:pt x="111" y="1686"/>
                  </a:lnTo>
                  <a:lnTo>
                    <a:pt x="111" y="1686"/>
                  </a:lnTo>
                  <a:lnTo>
                    <a:pt x="367" y="1833"/>
                  </a:lnTo>
                  <a:lnTo>
                    <a:pt x="294" y="1650"/>
                  </a:lnTo>
                  <a:lnTo>
                    <a:pt x="404" y="1063"/>
                  </a:lnTo>
                  <a:lnTo>
                    <a:pt x="404" y="733"/>
                  </a:lnTo>
                  <a:lnTo>
                    <a:pt x="1577" y="7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34"/>
            <p:cNvSpPr/>
            <p:nvPr/>
          </p:nvSpPr>
          <p:spPr>
            <a:xfrm>
              <a:off x="2195136" y="3058274"/>
              <a:ext cx="38242" cy="48056"/>
            </a:xfrm>
            <a:custGeom>
              <a:avLst/>
              <a:gdLst/>
              <a:ahLst/>
              <a:cxnLst/>
              <a:rect l="l" t="t" r="r" b="b"/>
              <a:pathLst>
                <a:path w="1430" h="1797" extrusionOk="0">
                  <a:moveTo>
                    <a:pt x="1283" y="0"/>
                  </a:moveTo>
                  <a:lnTo>
                    <a:pt x="110" y="660"/>
                  </a:lnTo>
                  <a:cubicBezTo>
                    <a:pt x="110" y="660"/>
                    <a:pt x="0" y="1613"/>
                    <a:pt x="110" y="1760"/>
                  </a:cubicBezTo>
                  <a:cubicBezTo>
                    <a:pt x="110" y="1797"/>
                    <a:pt x="147" y="1797"/>
                    <a:pt x="147" y="1797"/>
                  </a:cubicBezTo>
                  <a:cubicBezTo>
                    <a:pt x="293" y="1723"/>
                    <a:pt x="1027" y="1320"/>
                    <a:pt x="1063" y="1284"/>
                  </a:cubicBezTo>
                  <a:cubicBezTo>
                    <a:pt x="1100" y="1284"/>
                    <a:pt x="1430" y="110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34"/>
            <p:cNvSpPr/>
            <p:nvPr/>
          </p:nvSpPr>
          <p:spPr>
            <a:xfrm>
              <a:off x="2186311" y="3016128"/>
              <a:ext cx="41183" cy="46104"/>
            </a:xfrm>
            <a:custGeom>
              <a:avLst/>
              <a:gdLst/>
              <a:ahLst/>
              <a:cxnLst/>
              <a:rect l="l" t="t" r="r" b="b"/>
              <a:pathLst>
                <a:path w="1540" h="1724" extrusionOk="0">
                  <a:moveTo>
                    <a:pt x="1540" y="37"/>
                  </a:moveTo>
                  <a:lnTo>
                    <a:pt x="1540" y="37"/>
                  </a:lnTo>
                  <a:cubicBezTo>
                    <a:pt x="1540" y="73"/>
                    <a:pt x="1467" y="73"/>
                    <a:pt x="1467" y="73"/>
                  </a:cubicBezTo>
                  <a:cubicBezTo>
                    <a:pt x="1467" y="257"/>
                    <a:pt x="1393" y="660"/>
                    <a:pt x="1357" y="953"/>
                  </a:cubicBezTo>
                  <a:cubicBezTo>
                    <a:pt x="1283" y="1173"/>
                    <a:pt x="917" y="1320"/>
                    <a:pt x="880" y="1320"/>
                  </a:cubicBezTo>
                  <a:cubicBezTo>
                    <a:pt x="880" y="1320"/>
                    <a:pt x="257" y="1540"/>
                    <a:pt x="0" y="1650"/>
                  </a:cubicBezTo>
                  <a:lnTo>
                    <a:pt x="0" y="1686"/>
                  </a:lnTo>
                  <a:lnTo>
                    <a:pt x="0" y="1686"/>
                  </a:lnTo>
                  <a:lnTo>
                    <a:pt x="0" y="1723"/>
                  </a:lnTo>
                  <a:lnTo>
                    <a:pt x="880" y="1466"/>
                  </a:lnTo>
                  <a:lnTo>
                    <a:pt x="1247" y="1283"/>
                  </a:lnTo>
                  <a:lnTo>
                    <a:pt x="1393" y="1100"/>
                  </a:lnTo>
                  <a:lnTo>
                    <a:pt x="1540" y="440"/>
                  </a:lnTo>
                  <a:lnTo>
                    <a:pt x="154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34"/>
            <p:cNvSpPr/>
            <p:nvPr/>
          </p:nvSpPr>
          <p:spPr>
            <a:xfrm>
              <a:off x="2178448" y="3012197"/>
              <a:ext cx="53966" cy="50998"/>
            </a:xfrm>
            <a:custGeom>
              <a:avLst/>
              <a:gdLst/>
              <a:ahLst/>
              <a:cxnLst/>
              <a:rect l="l" t="t" r="r" b="b"/>
              <a:pathLst>
                <a:path w="2018" h="1907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8" y="514"/>
                    <a:pt x="294" y="697"/>
                  </a:cubicBezTo>
                  <a:cubicBezTo>
                    <a:pt x="184" y="807"/>
                    <a:pt x="1" y="1613"/>
                    <a:pt x="74" y="1723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8" y="1907"/>
                  </a:lnTo>
                  <a:lnTo>
                    <a:pt x="294" y="1723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34"/>
            <p:cNvSpPr/>
            <p:nvPr/>
          </p:nvSpPr>
          <p:spPr>
            <a:xfrm>
              <a:off x="2184332" y="3014149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97"/>
                  </a:cubicBezTo>
                  <a:cubicBezTo>
                    <a:pt x="184" y="844"/>
                    <a:pt x="1" y="1614"/>
                    <a:pt x="74" y="1760"/>
                  </a:cubicBezTo>
                  <a:cubicBezTo>
                    <a:pt x="74" y="1797"/>
                    <a:pt x="148" y="1797"/>
                    <a:pt x="148" y="1797"/>
                  </a:cubicBezTo>
                  <a:cubicBezTo>
                    <a:pt x="258" y="1760"/>
                    <a:pt x="1064" y="1467"/>
                    <a:pt x="1101" y="1467"/>
                  </a:cubicBez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34"/>
            <p:cNvSpPr/>
            <p:nvPr/>
          </p:nvSpPr>
          <p:spPr>
            <a:xfrm>
              <a:off x="2183369" y="3014149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0"/>
                  </a:moveTo>
                  <a:cubicBezTo>
                    <a:pt x="0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0" y="1614"/>
                    <a:pt x="74" y="1760"/>
                  </a:cubicBezTo>
                  <a:cubicBezTo>
                    <a:pt x="74" y="1760"/>
                    <a:pt x="74" y="1797"/>
                    <a:pt x="74" y="1760"/>
                  </a:cubicBezTo>
                  <a:cubicBezTo>
                    <a:pt x="110" y="1797"/>
                    <a:pt x="110" y="1797"/>
                    <a:pt x="74" y="176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34"/>
            <p:cNvSpPr/>
            <p:nvPr/>
          </p:nvSpPr>
          <p:spPr>
            <a:xfrm>
              <a:off x="2188263" y="3015138"/>
              <a:ext cx="42173" cy="45115"/>
            </a:xfrm>
            <a:custGeom>
              <a:avLst/>
              <a:gdLst/>
              <a:ahLst/>
              <a:cxnLst/>
              <a:rect l="l" t="t" r="r" b="b"/>
              <a:pathLst>
                <a:path w="1577" h="1687" extrusionOk="0">
                  <a:moveTo>
                    <a:pt x="954" y="1357"/>
                  </a:moveTo>
                  <a:cubicBezTo>
                    <a:pt x="954" y="1357"/>
                    <a:pt x="1320" y="1210"/>
                    <a:pt x="1394" y="990"/>
                  </a:cubicBezTo>
                  <a:cubicBezTo>
                    <a:pt x="1504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60"/>
                    <a:pt x="1394" y="917"/>
                  </a:cubicBezTo>
                  <a:cubicBezTo>
                    <a:pt x="1320" y="1210"/>
                    <a:pt x="917" y="1357"/>
                    <a:pt x="954" y="1357"/>
                  </a:cubicBezTo>
                  <a:cubicBezTo>
                    <a:pt x="917" y="1357"/>
                    <a:pt x="184" y="1613"/>
                    <a:pt x="1" y="1650"/>
                  </a:cubicBezTo>
                  <a:lnTo>
                    <a:pt x="1" y="1650"/>
                  </a:lnTo>
                  <a:cubicBezTo>
                    <a:pt x="111" y="1687"/>
                    <a:pt x="917" y="1357"/>
                    <a:pt x="954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34"/>
            <p:cNvSpPr/>
            <p:nvPr/>
          </p:nvSpPr>
          <p:spPr>
            <a:xfrm>
              <a:off x="2212786" y="3043566"/>
              <a:ext cx="17650" cy="16687"/>
            </a:xfrm>
            <a:custGeom>
              <a:avLst/>
              <a:gdLst/>
              <a:ahLst/>
              <a:cxnLst/>
              <a:rect l="l" t="t" r="r" b="b"/>
              <a:pathLst>
                <a:path w="660" h="624" extrusionOk="0">
                  <a:moveTo>
                    <a:pt x="293" y="1"/>
                  </a:moveTo>
                  <a:lnTo>
                    <a:pt x="0" y="550"/>
                  </a:lnTo>
                  <a:lnTo>
                    <a:pt x="0" y="624"/>
                  </a:lnTo>
                  <a:lnTo>
                    <a:pt x="623" y="257"/>
                  </a:lnTo>
                  <a:cubicBezTo>
                    <a:pt x="623" y="257"/>
                    <a:pt x="660" y="147"/>
                    <a:pt x="660" y="110"/>
                  </a:cubicBezTo>
                  <a:cubicBezTo>
                    <a:pt x="660" y="37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34"/>
            <p:cNvSpPr/>
            <p:nvPr/>
          </p:nvSpPr>
          <p:spPr>
            <a:xfrm>
              <a:off x="2169650" y="2964167"/>
              <a:ext cx="131386" cy="150025"/>
            </a:xfrm>
            <a:custGeom>
              <a:avLst/>
              <a:gdLst/>
              <a:ahLst/>
              <a:cxnLst/>
              <a:rect l="l" t="t" r="r" b="b"/>
              <a:pathLst>
                <a:path w="4913" h="5610" extrusionOk="0">
                  <a:moveTo>
                    <a:pt x="2786" y="37"/>
                  </a:moveTo>
                  <a:lnTo>
                    <a:pt x="2786" y="37"/>
                  </a:lnTo>
                  <a:lnTo>
                    <a:pt x="2786" y="37"/>
                  </a:lnTo>
                  <a:lnTo>
                    <a:pt x="2786" y="37"/>
                  </a:lnTo>
                  <a:cubicBezTo>
                    <a:pt x="2750" y="0"/>
                    <a:pt x="2603" y="37"/>
                    <a:pt x="2566" y="110"/>
                  </a:cubicBezTo>
                  <a:lnTo>
                    <a:pt x="2420" y="220"/>
                  </a:lnTo>
                  <a:lnTo>
                    <a:pt x="2420" y="220"/>
                  </a:lnTo>
                  <a:lnTo>
                    <a:pt x="2420" y="220"/>
                  </a:lnTo>
                  <a:lnTo>
                    <a:pt x="2420" y="330"/>
                  </a:lnTo>
                  <a:cubicBezTo>
                    <a:pt x="2346" y="587"/>
                    <a:pt x="2346" y="1466"/>
                    <a:pt x="2090" y="2236"/>
                  </a:cubicBezTo>
                  <a:cubicBezTo>
                    <a:pt x="1980" y="2640"/>
                    <a:pt x="1870" y="2970"/>
                    <a:pt x="1870" y="2970"/>
                  </a:cubicBezTo>
                  <a:cubicBezTo>
                    <a:pt x="1723" y="3116"/>
                    <a:pt x="330" y="3483"/>
                    <a:pt x="73" y="3703"/>
                  </a:cubicBezTo>
                  <a:lnTo>
                    <a:pt x="73" y="3703"/>
                  </a:lnTo>
                  <a:cubicBezTo>
                    <a:pt x="37" y="3776"/>
                    <a:pt x="0" y="3849"/>
                    <a:pt x="0" y="3959"/>
                  </a:cubicBezTo>
                  <a:cubicBezTo>
                    <a:pt x="0" y="3996"/>
                    <a:pt x="0" y="4363"/>
                    <a:pt x="37" y="4363"/>
                  </a:cubicBezTo>
                  <a:lnTo>
                    <a:pt x="37" y="4363"/>
                  </a:lnTo>
                  <a:lnTo>
                    <a:pt x="2163" y="5609"/>
                  </a:lnTo>
                  <a:lnTo>
                    <a:pt x="2530" y="5096"/>
                  </a:lnTo>
                  <a:lnTo>
                    <a:pt x="3849" y="4546"/>
                  </a:lnTo>
                  <a:lnTo>
                    <a:pt x="4033" y="4216"/>
                  </a:lnTo>
                  <a:lnTo>
                    <a:pt x="4912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34"/>
            <p:cNvSpPr/>
            <p:nvPr/>
          </p:nvSpPr>
          <p:spPr>
            <a:xfrm>
              <a:off x="2225515" y="2996499"/>
              <a:ext cx="75521" cy="118656"/>
            </a:xfrm>
            <a:custGeom>
              <a:avLst/>
              <a:gdLst/>
              <a:ahLst/>
              <a:cxnLst/>
              <a:rect l="l" t="t" r="r" b="b"/>
              <a:pathLst>
                <a:path w="2824" h="4437" extrusionOk="0">
                  <a:moveTo>
                    <a:pt x="2823" y="74"/>
                  </a:moveTo>
                  <a:cubicBezTo>
                    <a:pt x="2823" y="1"/>
                    <a:pt x="2677" y="37"/>
                    <a:pt x="2567" y="74"/>
                  </a:cubicBezTo>
                  <a:lnTo>
                    <a:pt x="2457" y="221"/>
                  </a:lnTo>
                  <a:lnTo>
                    <a:pt x="2457" y="221"/>
                  </a:lnTo>
                  <a:lnTo>
                    <a:pt x="2457" y="221"/>
                  </a:lnTo>
                  <a:lnTo>
                    <a:pt x="2457" y="294"/>
                  </a:lnTo>
                  <a:cubicBezTo>
                    <a:pt x="2347" y="587"/>
                    <a:pt x="2347" y="1467"/>
                    <a:pt x="2127" y="2237"/>
                  </a:cubicBezTo>
                  <a:cubicBezTo>
                    <a:pt x="1980" y="2640"/>
                    <a:pt x="1907" y="2970"/>
                    <a:pt x="1907" y="2970"/>
                  </a:cubicBezTo>
                  <a:cubicBezTo>
                    <a:pt x="1760" y="3117"/>
                    <a:pt x="331" y="3484"/>
                    <a:pt x="111" y="3704"/>
                  </a:cubicBezTo>
                  <a:lnTo>
                    <a:pt x="111" y="3704"/>
                  </a:lnTo>
                  <a:cubicBezTo>
                    <a:pt x="74" y="3740"/>
                    <a:pt x="1" y="3850"/>
                    <a:pt x="1" y="3923"/>
                  </a:cubicBezTo>
                  <a:cubicBezTo>
                    <a:pt x="1" y="4033"/>
                    <a:pt x="74" y="4437"/>
                    <a:pt x="147" y="4400"/>
                  </a:cubicBezTo>
                  <a:cubicBezTo>
                    <a:pt x="184" y="4400"/>
                    <a:pt x="184" y="4290"/>
                    <a:pt x="257" y="4253"/>
                  </a:cubicBezTo>
                  <a:lnTo>
                    <a:pt x="257" y="4253"/>
                  </a:lnTo>
                  <a:cubicBezTo>
                    <a:pt x="257" y="4253"/>
                    <a:pt x="367" y="4070"/>
                    <a:pt x="734" y="3923"/>
                  </a:cubicBezTo>
                  <a:cubicBezTo>
                    <a:pt x="1174" y="3777"/>
                    <a:pt x="1577" y="3484"/>
                    <a:pt x="1577" y="3484"/>
                  </a:cubicBezTo>
                  <a:lnTo>
                    <a:pt x="1577" y="3520"/>
                  </a:lnTo>
                  <a:lnTo>
                    <a:pt x="2200" y="3154"/>
                  </a:lnTo>
                  <a:cubicBezTo>
                    <a:pt x="2200" y="3154"/>
                    <a:pt x="2347" y="3007"/>
                    <a:pt x="2347" y="2970"/>
                  </a:cubicBezTo>
                  <a:cubicBezTo>
                    <a:pt x="2347" y="2970"/>
                    <a:pt x="2384" y="2567"/>
                    <a:pt x="2567" y="1870"/>
                  </a:cubicBezTo>
                  <a:cubicBezTo>
                    <a:pt x="2750" y="1174"/>
                    <a:pt x="2823" y="111"/>
                    <a:pt x="2823" y="111"/>
                  </a:cubicBezTo>
                  <a:lnTo>
                    <a:pt x="282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34"/>
            <p:cNvSpPr/>
            <p:nvPr/>
          </p:nvSpPr>
          <p:spPr>
            <a:xfrm>
              <a:off x="2275524" y="2997328"/>
              <a:ext cx="26502" cy="84506"/>
            </a:xfrm>
            <a:custGeom>
              <a:avLst/>
              <a:gdLst/>
              <a:ahLst/>
              <a:cxnLst/>
              <a:rect l="l" t="t" r="r" b="b"/>
              <a:pathLst>
                <a:path w="991" h="3160" extrusionOk="0">
                  <a:moveTo>
                    <a:pt x="928" y="1"/>
                  </a:moveTo>
                  <a:cubicBezTo>
                    <a:pt x="879" y="1"/>
                    <a:pt x="813" y="22"/>
                    <a:pt x="770" y="43"/>
                  </a:cubicBezTo>
                  <a:lnTo>
                    <a:pt x="624" y="190"/>
                  </a:lnTo>
                  <a:lnTo>
                    <a:pt x="624" y="336"/>
                  </a:lnTo>
                  <a:cubicBezTo>
                    <a:pt x="587" y="630"/>
                    <a:pt x="477" y="1473"/>
                    <a:pt x="257" y="2206"/>
                  </a:cubicBezTo>
                  <a:cubicBezTo>
                    <a:pt x="110" y="2609"/>
                    <a:pt x="0" y="2939"/>
                    <a:pt x="0" y="2939"/>
                  </a:cubicBezTo>
                  <a:lnTo>
                    <a:pt x="330" y="3159"/>
                  </a:lnTo>
                  <a:lnTo>
                    <a:pt x="477" y="2976"/>
                  </a:lnTo>
                  <a:cubicBezTo>
                    <a:pt x="477" y="2976"/>
                    <a:pt x="514" y="2573"/>
                    <a:pt x="697" y="1876"/>
                  </a:cubicBezTo>
                  <a:cubicBezTo>
                    <a:pt x="880" y="1253"/>
                    <a:pt x="990" y="80"/>
                    <a:pt x="990" y="43"/>
                  </a:cubicBezTo>
                  <a:cubicBezTo>
                    <a:pt x="990" y="12"/>
                    <a:pt x="964" y="1"/>
                    <a:pt x="92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34"/>
            <p:cNvSpPr/>
            <p:nvPr/>
          </p:nvSpPr>
          <p:spPr>
            <a:xfrm>
              <a:off x="2227467" y="3075924"/>
              <a:ext cx="50035" cy="38322"/>
            </a:xfrm>
            <a:custGeom>
              <a:avLst/>
              <a:gdLst/>
              <a:ahLst/>
              <a:cxnLst/>
              <a:rect l="l" t="t" r="r" b="b"/>
              <a:pathLst>
                <a:path w="1871" h="1433" extrusionOk="0">
                  <a:moveTo>
                    <a:pt x="1871" y="0"/>
                  </a:moveTo>
                  <a:lnTo>
                    <a:pt x="1871" y="0"/>
                  </a:lnTo>
                  <a:cubicBezTo>
                    <a:pt x="1724" y="184"/>
                    <a:pt x="404" y="514"/>
                    <a:pt x="111" y="734"/>
                  </a:cubicBezTo>
                  <a:lnTo>
                    <a:pt x="74" y="770"/>
                  </a:lnTo>
                  <a:cubicBezTo>
                    <a:pt x="38" y="807"/>
                    <a:pt x="1" y="917"/>
                    <a:pt x="1" y="953"/>
                  </a:cubicBezTo>
                  <a:cubicBezTo>
                    <a:pt x="1" y="1059"/>
                    <a:pt x="35" y="1432"/>
                    <a:pt x="102" y="1432"/>
                  </a:cubicBezTo>
                  <a:cubicBezTo>
                    <a:pt x="105" y="1432"/>
                    <a:pt x="108" y="1432"/>
                    <a:pt x="111" y="1430"/>
                  </a:cubicBezTo>
                  <a:cubicBezTo>
                    <a:pt x="184" y="1430"/>
                    <a:pt x="1027" y="953"/>
                    <a:pt x="1321" y="770"/>
                  </a:cubicBezTo>
                  <a:cubicBezTo>
                    <a:pt x="1724" y="624"/>
                    <a:pt x="1541" y="550"/>
                    <a:pt x="1541" y="550"/>
                  </a:cubicBezTo>
                  <a:lnTo>
                    <a:pt x="187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34"/>
            <p:cNvSpPr/>
            <p:nvPr/>
          </p:nvSpPr>
          <p:spPr>
            <a:xfrm>
              <a:off x="2268651" y="3076887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1" y="1"/>
                  </a:moveTo>
                  <a:lnTo>
                    <a:pt x="1" y="551"/>
                  </a:lnTo>
                  <a:lnTo>
                    <a:pt x="1" y="588"/>
                  </a:lnTo>
                  <a:lnTo>
                    <a:pt x="661" y="221"/>
                  </a:lnTo>
                  <a:cubicBezTo>
                    <a:pt x="661" y="221"/>
                    <a:pt x="771" y="111"/>
                    <a:pt x="771" y="38"/>
                  </a:cubicBezTo>
                  <a:cubicBezTo>
                    <a:pt x="771" y="1"/>
                    <a:pt x="331" y="1"/>
                    <a:pt x="33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34"/>
            <p:cNvSpPr/>
            <p:nvPr/>
          </p:nvSpPr>
          <p:spPr>
            <a:xfrm>
              <a:off x="2242176" y="3048460"/>
              <a:ext cx="53966" cy="51987"/>
            </a:xfrm>
            <a:custGeom>
              <a:avLst/>
              <a:gdLst/>
              <a:ahLst/>
              <a:cxnLst/>
              <a:rect l="l" t="t" r="r" b="b"/>
              <a:pathLst>
                <a:path w="2018" h="1944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44"/>
                  </a:lnTo>
                  <a:lnTo>
                    <a:pt x="294" y="1761"/>
                  </a:lnTo>
                  <a:lnTo>
                    <a:pt x="441" y="1174"/>
                  </a:lnTo>
                  <a:lnTo>
                    <a:pt x="624" y="844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34"/>
            <p:cNvSpPr/>
            <p:nvPr/>
          </p:nvSpPr>
          <p:spPr>
            <a:xfrm>
              <a:off x="2248059" y="3051401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1" y="661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1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1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34"/>
            <p:cNvSpPr/>
            <p:nvPr/>
          </p:nvSpPr>
          <p:spPr>
            <a:xfrm>
              <a:off x="2248059" y="3052391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0"/>
                  </a:moveTo>
                  <a:cubicBezTo>
                    <a:pt x="1" y="1614"/>
                    <a:pt x="184" y="844"/>
                    <a:pt x="331" y="697"/>
                  </a:cubicBezTo>
                  <a:cubicBezTo>
                    <a:pt x="514" y="514"/>
                    <a:pt x="1687" y="0"/>
                    <a:pt x="1687" y="0"/>
                  </a:cubicBezTo>
                  <a:lnTo>
                    <a:pt x="1724" y="0"/>
                  </a:lnTo>
                  <a:lnTo>
                    <a:pt x="1724" y="0"/>
                  </a:lnTo>
                  <a:lnTo>
                    <a:pt x="1687" y="0"/>
                  </a:lnTo>
                  <a:cubicBezTo>
                    <a:pt x="1687" y="0"/>
                    <a:pt x="514" y="514"/>
                    <a:pt x="331" y="697"/>
                  </a:cubicBezTo>
                  <a:cubicBezTo>
                    <a:pt x="184" y="770"/>
                    <a:pt x="1" y="1540"/>
                    <a:pt x="74" y="1760"/>
                  </a:cubicBezTo>
                  <a:lnTo>
                    <a:pt x="74" y="176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34"/>
            <p:cNvSpPr/>
            <p:nvPr/>
          </p:nvSpPr>
          <p:spPr>
            <a:xfrm>
              <a:off x="1441211" y="3212204"/>
              <a:ext cx="93171" cy="101969"/>
            </a:xfrm>
            <a:custGeom>
              <a:avLst/>
              <a:gdLst/>
              <a:ahLst/>
              <a:cxnLst/>
              <a:rect l="l" t="t" r="r" b="b"/>
              <a:pathLst>
                <a:path w="3484" h="3813" extrusionOk="0">
                  <a:moveTo>
                    <a:pt x="3007" y="0"/>
                  </a:moveTo>
                  <a:lnTo>
                    <a:pt x="1" y="2273"/>
                  </a:lnTo>
                  <a:lnTo>
                    <a:pt x="2310" y="3813"/>
                  </a:lnTo>
                  <a:lnTo>
                    <a:pt x="3043" y="3300"/>
                  </a:lnTo>
                  <a:lnTo>
                    <a:pt x="3483" y="2456"/>
                  </a:lnTo>
                  <a:lnTo>
                    <a:pt x="300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34"/>
            <p:cNvSpPr/>
            <p:nvPr/>
          </p:nvSpPr>
          <p:spPr>
            <a:xfrm>
              <a:off x="1529435" y="3254350"/>
              <a:ext cx="132402" cy="76484"/>
            </a:xfrm>
            <a:custGeom>
              <a:avLst/>
              <a:gdLst/>
              <a:ahLst/>
              <a:cxnLst/>
              <a:rect l="l" t="t" r="r" b="b"/>
              <a:pathLst>
                <a:path w="4951" h="2860" extrusionOk="0">
                  <a:moveTo>
                    <a:pt x="2567" y="0"/>
                  </a:moveTo>
                  <a:lnTo>
                    <a:pt x="1" y="1467"/>
                  </a:lnTo>
                  <a:lnTo>
                    <a:pt x="2347" y="2860"/>
                  </a:lnTo>
                  <a:lnTo>
                    <a:pt x="4950" y="1394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34"/>
            <p:cNvSpPr/>
            <p:nvPr/>
          </p:nvSpPr>
          <p:spPr>
            <a:xfrm>
              <a:off x="1583374" y="3247745"/>
              <a:ext cx="8852" cy="5402"/>
            </a:xfrm>
            <a:custGeom>
              <a:avLst/>
              <a:gdLst/>
              <a:ahLst/>
              <a:cxnLst/>
              <a:rect l="l" t="t" r="r" b="b"/>
              <a:pathLst>
                <a:path w="331" h="202" extrusionOk="0">
                  <a:moveTo>
                    <a:pt x="197" y="0"/>
                  </a:moveTo>
                  <a:cubicBezTo>
                    <a:pt x="156" y="0"/>
                    <a:pt x="110" y="9"/>
                    <a:pt x="74" y="28"/>
                  </a:cubicBezTo>
                  <a:cubicBezTo>
                    <a:pt x="0" y="64"/>
                    <a:pt x="0" y="137"/>
                    <a:pt x="74" y="174"/>
                  </a:cubicBezTo>
                  <a:cubicBezTo>
                    <a:pt x="92" y="192"/>
                    <a:pt x="119" y="202"/>
                    <a:pt x="156" y="202"/>
                  </a:cubicBezTo>
                  <a:cubicBezTo>
                    <a:pt x="193" y="202"/>
                    <a:pt x="239" y="192"/>
                    <a:pt x="294" y="174"/>
                  </a:cubicBezTo>
                  <a:cubicBezTo>
                    <a:pt x="330" y="137"/>
                    <a:pt x="330" y="64"/>
                    <a:pt x="294" y="28"/>
                  </a:cubicBezTo>
                  <a:cubicBezTo>
                    <a:pt x="275" y="9"/>
                    <a:pt x="239" y="0"/>
                    <a:pt x="19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34"/>
            <p:cNvSpPr/>
            <p:nvPr/>
          </p:nvSpPr>
          <p:spPr>
            <a:xfrm>
              <a:off x="1583374" y="3249456"/>
              <a:ext cx="8852" cy="27"/>
            </a:xfrm>
            <a:custGeom>
              <a:avLst/>
              <a:gdLst/>
              <a:ahLst/>
              <a:cxnLst/>
              <a:rect l="l" t="t" r="r" b="b"/>
              <a:pathLst>
                <a:path w="331" h="1" extrusionOk="0">
                  <a:moveTo>
                    <a:pt x="0" y="0"/>
                  </a:moveTo>
                  <a:lnTo>
                    <a:pt x="0" y="0"/>
                  </a:lnTo>
                  <a:lnTo>
                    <a:pt x="330" y="0"/>
                  </a:lnTo>
                  <a:lnTo>
                    <a:pt x="33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34"/>
            <p:cNvSpPr/>
            <p:nvPr/>
          </p:nvSpPr>
          <p:spPr>
            <a:xfrm>
              <a:off x="1583374" y="3246006"/>
              <a:ext cx="8852" cy="6151"/>
            </a:xfrm>
            <a:custGeom>
              <a:avLst/>
              <a:gdLst/>
              <a:ahLst/>
              <a:cxnLst/>
              <a:rect l="l" t="t" r="r" b="b"/>
              <a:pathLst>
                <a:path w="331" h="230" extrusionOk="0">
                  <a:moveTo>
                    <a:pt x="197" y="1"/>
                  </a:moveTo>
                  <a:cubicBezTo>
                    <a:pt x="156" y="1"/>
                    <a:pt x="110" y="19"/>
                    <a:pt x="74" y="56"/>
                  </a:cubicBezTo>
                  <a:cubicBezTo>
                    <a:pt x="0" y="93"/>
                    <a:pt x="0" y="202"/>
                    <a:pt x="74" y="202"/>
                  </a:cubicBezTo>
                  <a:cubicBezTo>
                    <a:pt x="92" y="221"/>
                    <a:pt x="119" y="230"/>
                    <a:pt x="156" y="230"/>
                  </a:cubicBezTo>
                  <a:cubicBezTo>
                    <a:pt x="193" y="230"/>
                    <a:pt x="239" y="221"/>
                    <a:pt x="294" y="202"/>
                  </a:cubicBezTo>
                  <a:cubicBezTo>
                    <a:pt x="330" y="129"/>
                    <a:pt x="330" y="93"/>
                    <a:pt x="294" y="56"/>
                  </a:cubicBezTo>
                  <a:cubicBezTo>
                    <a:pt x="275" y="19"/>
                    <a:pt x="239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34"/>
            <p:cNvSpPr/>
            <p:nvPr/>
          </p:nvSpPr>
          <p:spPr>
            <a:xfrm>
              <a:off x="1583374" y="3247477"/>
              <a:ext cx="8852" cy="2861"/>
            </a:xfrm>
            <a:custGeom>
              <a:avLst/>
              <a:gdLst/>
              <a:ahLst/>
              <a:cxnLst/>
              <a:rect l="l" t="t" r="r" b="b"/>
              <a:pathLst>
                <a:path w="331" h="107" extrusionOk="0">
                  <a:moveTo>
                    <a:pt x="147" y="1"/>
                  </a:moveTo>
                  <a:cubicBezTo>
                    <a:pt x="74" y="1"/>
                    <a:pt x="0" y="74"/>
                    <a:pt x="0" y="74"/>
                  </a:cubicBezTo>
                  <a:cubicBezTo>
                    <a:pt x="0" y="74"/>
                    <a:pt x="147" y="107"/>
                    <a:pt x="245" y="107"/>
                  </a:cubicBezTo>
                  <a:cubicBezTo>
                    <a:pt x="294" y="107"/>
                    <a:pt x="330" y="99"/>
                    <a:pt x="330" y="74"/>
                  </a:cubicBezTo>
                  <a:cubicBezTo>
                    <a:pt x="330" y="38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34"/>
            <p:cNvSpPr/>
            <p:nvPr/>
          </p:nvSpPr>
          <p:spPr>
            <a:xfrm>
              <a:off x="1583374" y="3246006"/>
              <a:ext cx="7862" cy="4947"/>
            </a:xfrm>
            <a:custGeom>
              <a:avLst/>
              <a:gdLst/>
              <a:ahLst/>
              <a:cxnLst/>
              <a:rect l="l" t="t" r="r" b="b"/>
              <a:pathLst>
                <a:path w="294" h="185" extrusionOk="0">
                  <a:moveTo>
                    <a:pt x="151" y="1"/>
                  </a:moveTo>
                  <a:cubicBezTo>
                    <a:pt x="119" y="1"/>
                    <a:pt x="92" y="19"/>
                    <a:pt x="74" y="56"/>
                  </a:cubicBezTo>
                  <a:cubicBezTo>
                    <a:pt x="0" y="93"/>
                    <a:pt x="0" y="93"/>
                    <a:pt x="74" y="129"/>
                  </a:cubicBezTo>
                  <a:cubicBezTo>
                    <a:pt x="92" y="166"/>
                    <a:pt x="119" y="184"/>
                    <a:pt x="151" y="184"/>
                  </a:cubicBezTo>
                  <a:cubicBezTo>
                    <a:pt x="184" y="184"/>
                    <a:pt x="220" y="166"/>
                    <a:pt x="257" y="129"/>
                  </a:cubicBezTo>
                  <a:cubicBezTo>
                    <a:pt x="294" y="129"/>
                    <a:pt x="294" y="93"/>
                    <a:pt x="257" y="56"/>
                  </a:cubicBezTo>
                  <a:cubicBezTo>
                    <a:pt x="220" y="19"/>
                    <a:pt x="184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34"/>
            <p:cNvSpPr/>
            <p:nvPr/>
          </p:nvSpPr>
          <p:spPr>
            <a:xfrm>
              <a:off x="1586316" y="3247076"/>
              <a:ext cx="3931" cy="4359"/>
            </a:xfrm>
            <a:custGeom>
              <a:avLst/>
              <a:gdLst/>
              <a:ahLst/>
              <a:cxnLst/>
              <a:rect l="l" t="t" r="r" b="b"/>
              <a:pathLst>
                <a:path w="147" h="163" extrusionOk="0">
                  <a:moveTo>
                    <a:pt x="92" y="1"/>
                  </a:moveTo>
                  <a:cubicBezTo>
                    <a:pt x="55" y="1"/>
                    <a:pt x="37" y="27"/>
                    <a:pt x="37" y="53"/>
                  </a:cubicBezTo>
                  <a:lnTo>
                    <a:pt x="0" y="53"/>
                  </a:lnTo>
                  <a:lnTo>
                    <a:pt x="0" y="89"/>
                  </a:lnTo>
                  <a:lnTo>
                    <a:pt x="0" y="162"/>
                  </a:lnTo>
                  <a:lnTo>
                    <a:pt x="147" y="162"/>
                  </a:lnTo>
                  <a:lnTo>
                    <a:pt x="147" y="89"/>
                  </a:lnTo>
                  <a:lnTo>
                    <a:pt x="147" y="16"/>
                  </a:lnTo>
                  <a:cubicBezTo>
                    <a:pt x="125" y="5"/>
                    <a:pt x="107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34"/>
            <p:cNvSpPr/>
            <p:nvPr/>
          </p:nvSpPr>
          <p:spPr>
            <a:xfrm>
              <a:off x="1565724" y="3238652"/>
              <a:ext cx="21581" cy="10831"/>
            </a:xfrm>
            <a:custGeom>
              <a:avLst/>
              <a:gdLst/>
              <a:ahLst/>
              <a:cxnLst/>
              <a:rect l="l" t="t" r="r" b="b"/>
              <a:pathLst>
                <a:path w="807" h="405" extrusionOk="0">
                  <a:moveTo>
                    <a:pt x="257" y="1"/>
                  </a:moveTo>
                  <a:cubicBezTo>
                    <a:pt x="184" y="1"/>
                    <a:pt x="74" y="1"/>
                    <a:pt x="0" y="38"/>
                  </a:cubicBezTo>
                  <a:cubicBezTo>
                    <a:pt x="27" y="31"/>
                    <a:pt x="55" y="28"/>
                    <a:pt x="84" y="28"/>
                  </a:cubicBezTo>
                  <a:cubicBezTo>
                    <a:pt x="376" y="28"/>
                    <a:pt x="770" y="331"/>
                    <a:pt x="770" y="331"/>
                  </a:cubicBezTo>
                  <a:lnTo>
                    <a:pt x="807" y="404"/>
                  </a:lnTo>
                  <a:lnTo>
                    <a:pt x="807" y="331"/>
                  </a:lnTo>
                  <a:cubicBezTo>
                    <a:pt x="807" y="294"/>
                    <a:pt x="807" y="221"/>
                    <a:pt x="770" y="221"/>
                  </a:cubicBezTo>
                  <a:cubicBezTo>
                    <a:pt x="734" y="221"/>
                    <a:pt x="660" y="184"/>
                    <a:pt x="587" y="148"/>
                  </a:cubicBezTo>
                  <a:cubicBezTo>
                    <a:pt x="477" y="74"/>
                    <a:pt x="367" y="38"/>
                    <a:pt x="2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34"/>
            <p:cNvSpPr/>
            <p:nvPr/>
          </p:nvSpPr>
          <p:spPr>
            <a:xfrm>
              <a:off x="1586316" y="3259244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7" y="1"/>
                  </a:moveTo>
                  <a:lnTo>
                    <a:pt x="1357" y="1"/>
                  </a:lnTo>
                  <a:lnTo>
                    <a:pt x="1357" y="1"/>
                  </a:lnTo>
                  <a:cubicBezTo>
                    <a:pt x="1320" y="1"/>
                    <a:pt x="147" y="661"/>
                    <a:pt x="147" y="661"/>
                  </a:cubicBezTo>
                  <a:cubicBezTo>
                    <a:pt x="147" y="661"/>
                    <a:pt x="0" y="1577"/>
                    <a:pt x="74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0"/>
                  </a:lnTo>
                  <a:lnTo>
                    <a:pt x="404" y="1064"/>
                  </a:lnTo>
                  <a:lnTo>
                    <a:pt x="404" y="734"/>
                  </a:lnTo>
                  <a:lnTo>
                    <a:pt x="1613" y="11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34"/>
            <p:cNvSpPr/>
            <p:nvPr/>
          </p:nvSpPr>
          <p:spPr>
            <a:xfrm>
              <a:off x="1593162" y="3262186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577"/>
                    <a:pt x="111" y="1724"/>
                  </a:cubicBezTo>
                  <a:cubicBezTo>
                    <a:pt x="111" y="1797"/>
                    <a:pt x="148" y="1797"/>
                    <a:pt x="148" y="1797"/>
                  </a:cubicBezTo>
                  <a:cubicBezTo>
                    <a:pt x="294" y="1724"/>
                    <a:pt x="1064" y="1321"/>
                    <a:pt x="1064" y="1284"/>
                  </a:cubicBezTo>
                  <a:cubicBezTo>
                    <a:pt x="1101" y="1284"/>
                    <a:pt x="1431" y="74"/>
                    <a:pt x="135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34"/>
            <p:cNvSpPr/>
            <p:nvPr/>
          </p:nvSpPr>
          <p:spPr>
            <a:xfrm>
              <a:off x="1530424" y="3234748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94" y="0"/>
                  </a:moveTo>
                  <a:lnTo>
                    <a:pt x="1394" y="0"/>
                  </a:lnTo>
                  <a:cubicBezTo>
                    <a:pt x="1394" y="0"/>
                    <a:pt x="1357" y="0"/>
                    <a:pt x="1394" y="0"/>
                  </a:cubicBezTo>
                  <a:cubicBezTo>
                    <a:pt x="1357" y="0"/>
                    <a:pt x="147" y="660"/>
                    <a:pt x="147" y="660"/>
                  </a:cubicBezTo>
                  <a:cubicBezTo>
                    <a:pt x="147" y="660"/>
                    <a:pt x="1" y="1577"/>
                    <a:pt x="111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404" y="1833"/>
                  </a:lnTo>
                  <a:lnTo>
                    <a:pt x="331" y="1650"/>
                  </a:lnTo>
                  <a:lnTo>
                    <a:pt x="441" y="1063"/>
                  </a:lnTo>
                  <a:lnTo>
                    <a:pt x="441" y="733"/>
                  </a:lnTo>
                  <a:lnTo>
                    <a:pt x="1614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34"/>
            <p:cNvSpPr/>
            <p:nvPr/>
          </p:nvSpPr>
          <p:spPr>
            <a:xfrm>
              <a:off x="1537297" y="3237690"/>
              <a:ext cx="37279" cy="48056"/>
            </a:xfrm>
            <a:custGeom>
              <a:avLst/>
              <a:gdLst/>
              <a:ahLst/>
              <a:cxnLst/>
              <a:rect l="l" t="t" r="r" b="b"/>
              <a:pathLst>
                <a:path w="1394" h="1797" extrusionOk="0">
                  <a:moveTo>
                    <a:pt x="1283" y="0"/>
                  </a:moveTo>
                  <a:lnTo>
                    <a:pt x="74" y="623"/>
                  </a:lnTo>
                  <a:cubicBezTo>
                    <a:pt x="74" y="623"/>
                    <a:pt x="0" y="1577"/>
                    <a:pt x="74" y="1723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330" y="1687"/>
                    <a:pt x="1063" y="1320"/>
                    <a:pt x="1063" y="1283"/>
                  </a:cubicBezTo>
                  <a:cubicBezTo>
                    <a:pt x="1100" y="1283"/>
                    <a:pt x="1393" y="74"/>
                    <a:pt x="132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34"/>
            <p:cNvSpPr/>
            <p:nvPr/>
          </p:nvSpPr>
          <p:spPr>
            <a:xfrm>
              <a:off x="1529435" y="3194554"/>
              <a:ext cx="41210" cy="45115"/>
            </a:xfrm>
            <a:custGeom>
              <a:avLst/>
              <a:gdLst/>
              <a:ahLst/>
              <a:cxnLst/>
              <a:rect l="l" t="t" r="r" b="b"/>
              <a:pathLst>
                <a:path w="1541" h="1687" extrusionOk="0">
                  <a:moveTo>
                    <a:pt x="1541" y="0"/>
                  </a:moveTo>
                  <a:lnTo>
                    <a:pt x="1541" y="0"/>
                  </a:lnTo>
                  <a:cubicBezTo>
                    <a:pt x="1541" y="37"/>
                    <a:pt x="1467" y="37"/>
                    <a:pt x="1467" y="37"/>
                  </a:cubicBezTo>
                  <a:cubicBezTo>
                    <a:pt x="1467" y="220"/>
                    <a:pt x="1394" y="660"/>
                    <a:pt x="1357" y="917"/>
                  </a:cubicBezTo>
                  <a:cubicBezTo>
                    <a:pt x="1284" y="1137"/>
                    <a:pt x="917" y="1283"/>
                    <a:pt x="881" y="1283"/>
                  </a:cubicBezTo>
                  <a:cubicBezTo>
                    <a:pt x="881" y="1283"/>
                    <a:pt x="258" y="1503"/>
                    <a:pt x="1" y="1613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687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3"/>
                  </a:lnTo>
                  <a:lnTo>
                    <a:pt x="1541" y="403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34"/>
            <p:cNvSpPr/>
            <p:nvPr/>
          </p:nvSpPr>
          <p:spPr>
            <a:xfrm>
              <a:off x="1521599" y="3189633"/>
              <a:ext cx="51987" cy="52977"/>
            </a:xfrm>
            <a:custGeom>
              <a:avLst/>
              <a:gdLst/>
              <a:ahLst/>
              <a:cxnLst/>
              <a:rect l="l" t="t" r="r" b="b"/>
              <a:pathLst>
                <a:path w="1944" h="1981" extrusionOk="0">
                  <a:moveTo>
                    <a:pt x="1724" y="38"/>
                  </a:moveTo>
                  <a:lnTo>
                    <a:pt x="1724" y="38"/>
                  </a:lnTo>
                  <a:cubicBezTo>
                    <a:pt x="1687" y="1"/>
                    <a:pt x="1687" y="1"/>
                    <a:pt x="1724" y="38"/>
                  </a:cubicBezTo>
                  <a:cubicBezTo>
                    <a:pt x="1687" y="38"/>
                    <a:pt x="477" y="551"/>
                    <a:pt x="294" y="734"/>
                  </a:cubicBezTo>
                  <a:cubicBezTo>
                    <a:pt x="147" y="881"/>
                    <a:pt x="1" y="1651"/>
                    <a:pt x="74" y="1797"/>
                  </a:cubicBezTo>
                  <a:lnTo>
                    <a:pt x="111" y="1834"/>
                  </a:lnTo>
                  <a:lnTo>
                    <a:pt x="111" y="1834"/>
                  </a:lnTo>
                  <a:lnTo>
                    <a:pt x="331" y="1981"/>
                  </a:lnTo>
                  <a:lnTo>
                    <a:pt x="257" y="1761"/>
                  </a:lnTo>
                  <a:lnTo>
                    <a:pt x="404" y="1137"/>
                  </a:lnTo>
                  <a:lnTo>
                    <a:pt x="587" y="844"/>
                  </a:lnTo>
                  <a:lnTo>
                    <a:pt x="1944" y="148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34"/>
            <p:cNvSpPr/>
            <p:nvPr/>
          </p:nvSpPr>
          <p:spPr>
            <a:xfrm>
              <a:off x="1527483" y="3193564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7"/>
                    <a:pt x="331" y="660"/>
                  </a:cubicBezTo>
                  <a:cubicBezTo>
                    <a:pt x="184" y="807"/>
                    <a:pt x="1" y="1577"/>
                    <a:pt x="74" y="1724"/>
                  </a:cubicBezTo>
                  <a:cubicBezTo>
                    <a:pt x="74" y="1760"/>
                    <a:pt x="111" y="1760"/>
                    <a:pt x="111" y="1760"/>
                  </a:cubicBezTo>
                  <a:cubicBezTo>
                    <a:pt x="257" y="1724"/>
                    <a:pt x="1027" y="1467"/>
                    <a:pt x="1100" y="1467"/>
                  </a:cubicBezTo>
                  <a:cubicBezTo>
                    <a:pt x="1137" y="1467"/>
                    <a:pt x="1504" y="1284"/>
                    <a:pt x="1577" y="1027"/>
                  </a:cubicBezTo>
                  <a:cubicBezTo>
                    <a:pt x="1650" y="807"/>
                    <a:pt x="1834" y="74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34"/>
            <p:cNvSpPr/>
            <p:nvPr/>
          </p:nvSpPr>
          <p:spPr>
            <a:xfrm>
              <a:off x="1526493" y="3193564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24"/>
                  </a:moveTo>
                  <a:cubicBezTo>
                    <a:pt x="1" y="1614"/>
                    <a:pt x="148" y="807"/>
                    <a:pt x="294" y="697"/>
                  </a:cubicBezTo>
                  <a:cubicBezTo>
                    <a:pt x="478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8" y="514"/>
                    <a:pt x="294" y="697"/>
                  </a:cubicBezTo>
                  <a:cubicBezTo>
                    <a:pt x="148" y="807"/>
                    <a:pt x="1" y="1614"/>
                    <a:pt x="74" y="1724"/>
                  </a:cubicBezTo>
                  <a:cubicBezTo>
                    <a:pt x="74" y="1724"/>
                    <a:pt x="74" y="1760"/>
                    <a:pt x="74" y="1724"/>
                  </a:cubicBezTo>
                  <a:cubicBezTo>
                    <a:pt x="74" y="1760"/>
                    <a:pt x="74" y="1724"/>
                    <a:pt x="74" y="1724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34"/>
            <p:cNvSpPr/>
            <p:nvPr/>
          </p:nvSpPr>
          <p:spPr>
            <a:xfrm>
              <a:off x="1531414" y="3194554"/>
              <a:ext cx="42173" cy="44125"/>
            </a:xfrm>
            <a:custGeom>
              <a:avLst/>
              <a:gdLst/>
              <a:ahLst/>
              <a:cxnLst/>
              <a:rect l="l" t="t" r="r" b="b"/>
              <a:pathLst>
                <a:path w="1577" h="1650" extrusionOk="0">
                  <a:moveTo>
                    <a:pt x="953" y="1320"/>
                  </a:moveTo>
                  <a:cubicBezTo>
                    <a:pt x="953" y="1320"/>
                    <a:pt x="1320" y="1210"/>
                    <a:pt x="1393" y="953"/>
                  </a:cubicBezTo>
                  <a:cubicBezTo>
                    <a:pt x="1503" y="697"/>
                    <a:pt x="1577" y="147"/>
                    <a:pt x="1540" y="0"/>
                  </a:cubicBezTo>
                  <a:lnTo>
                    <a:pt x="1540" y="0"/>
                  </a:lnTo>
                  <a:cubicBezTo>
                    <a:pt x="1540" y="147"/>
                    <a:pt x="1467" y="623"/>
                    <a:pt x="1393" y="917"/>
                  </a:cubicBezTo>
                  <a:cubicBezTo>
                    <a:pt x="1283" y="1210"/>
                    <a:pt x="880" y="1320"/>
                    <a:pt x="953" y="1320"/>
                  </a:cubicBezTo>
                  <a:cubicBezTo>
                    <a:pt x="917" y="1320"/>
                    <a:pt x="184" y="1613"/>
                    <a:pt x="0" y="1650"/>
                  </a:cubicBezTo>
                  <a:lnTo>
                    <a:pt x="0" y="1650"/>
                  </a:lnTo>
                  <a:cubicBezTo>
                    <a:pt x="110" y="1613"/>
                    <a:pt x="880" y="1320"/>
                    <a:pt x="953" y="132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34"/>
            <p:cNvSpPr/>
            <p:nvPr/>
          </p:nvSpPr>
          <p:spPr>
            <a:xfrm>
              <a:off x="1554947" y="3222981"/>
              <a:ext cx="18640" cy="15698"/>
            </a:xfrm>
            <a:custGeom>
              <a:avLst/>
              <a:gdLst/>
              <a:ahLst/>
              <a:cxnLst/>
              <a:rect l="l" t="t" r="r" b="b"/>
              <a:pathLst>
                <a:path w="697" h="587" extrusionOk="0">
                  <a:moveTo>
                    <a:pt x="330" y="0"/>
                  </a:moveTo>
                  <a:lnTo>
                    <a:pt x="0" y="550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697" y="147"/>
                    <a:pt x="697" y="74"/>
                  </a:cubicBezTo>
                  <a:cubicBezTo>
                    <a:pt x="697" y="37"/>
                    <a:pt x="330" y="0"/>
                    <a:pt x="33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34"/>
            <p:cNvSpPr/>
            <p:nvPr/>
          </p:nvSpPr>
          <p:spPr>
            <a:xfrm>
              <a:off x="1512774" y="3124943"/>
              <a:ext cx="136307" cy="167675"/>
            </a:xfrm>
            <a:custGeom>
              <a:avLst/>
              <a:gdLst/>
              <a:ahLst/>
              <a:cxnLst/>
              <a:rect l="l" t="t" r="r" b="b"/>
              <a:pathLst>
                <a:path w="5097" h="6270" extrusionOk="0">
                  <a:moveTo>
                    <a:pt x="2970" y="37"/>
                  </a:moveTo>
                  <a:cubicBezTo>
                    <a:pt x="2934" y="37"/>
                    <a:pt x="2934" y="37"/>
                    <a:pt x="2970" y="37"/>
                  </a:cubicBezTo>
                  <a:lnTo>
                    <a:pt x="2970" y="37"/>
                  </a:lnTo>
                  <a:lnTo>
                    <a:pt x="2970" y="37"/>
                  </a:lnTo>
                  <a:cubicBezTo>
                    <a:pt x="2934" y="0"/>
                    <a:pt x="2787" y="37"/>
                    <a:pt x="2750" y="74"/>
                  </a:cubicBezTo>
                  <a:lnTo>
                    <a:pt x="2604" y="220"/>
                  </a:lnTo>
                  <a:lnTo>
                    <a:pt x="2604" y="220"/>
                  </a:lnTo>
                  <a:lnTo>
                    <a:pt x="2604" y="220"/>
                  </a:lnTo>
                  <a:lnTo>
                    <a:pt x="2604" y="330"/>
                  </a:lnTo>
                  <a:cubicBezTo>
                    <a:pt x="2530" y="587"/>
                    <a:pt x="2310" y="2163"/>
                    <a:pt x="2090" y="2933"/>
                  </a:cubicBezTo>
                  <a:cubicBezTo>
                    <a:pt x="1944" y="3336"/>
                    <a:pt x="1870" y="3666"/>
                    <a:pt x="1870" y="3666"/>
                  </a:cubicBezTo>
                  <a:cubicBezTo>
                    <a:pt x="1724" y="3813"/>
                    <a:pt x="294" y="4180"/>
                    <a:pt x="74" y="4400"/>
                  </a:cubicBezTo>
                  <a:lnTo>
                    <a:pt x="74" y="4400"/>
                  </a:lnTo>
                  <a:cubicBezTo>
                    <a:pt x="37" y="4436"/>
                    <a:pt x="1" y="4546"/>
                    <a:pt x="1" y="4620"/>
                  </a:cubicBezTo>
                  <a:cubicBezTo>
                    <a:pt x="1" y="4656"/>
                    <a:pt x="1" y="5023"/>
                    <a:pt x="37" y="5023"/>
                  </a:cubicBezTo>
                  <a:lnTo>
                    <a:pt x="37" y="5023"/>
                  </a:lnTo>
                  <a:lnTo>
                    <a:pt x="2127" y="6269"/>
                  </a:lnTo>
                  <a:lnTo>
                    <a:pt x="2530" y="5756"/>
                  </a:lnTo>
                  <a:lnTo>
                    <a:pt x="3850" y="5206"/>
                  </a:lnTo>
                  <a:lnTo>
                    <a:pt x="4033" y="4913"/>
                  </a:lnTo>
                  <a:lnTo>
                    <a:pt x="5096" y="1283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34"/>
            <p:cNvSpPr/>
            <p:nvPr/>
          </p:nvSpPr>
          <p:spPr>
            <a:xfrm>
              <a:off x="1568666" y="3156312"/>
              <a:ext cx="80415" cy="137269"/>
            </a:xfrm>
            <a:custGeom>
              <a:avLst/>
              <a:gdLst/>
              <a:ahLst/>
              <a:cxnLst/>
              <a:rect l="l" t="t" r="r" b="b"/>
              <a:pathLst>
                <a:path w="3007" h="5133" extrusionOk="0">
                  <a:moveTo>
                    <a:pt x="3006" y="110"/>
                  </a:moveTo>
                  <a:cubicBezTo>
                    <a:pt x="3006" y="0"/>
                    <a:pt x="2860" y="37"/>
                    <a:pt x="2750" y="110"/>
                  </a:cubicBezTo>
                  <a:lnTo>
                    <a:pt x="2640" y="257"/>
                  </a:lnTo>
                  <a:lnTo>
                    <a:pt x="2640" y="257"/>
                  </a:lnTo>
                  <a:lnTo>
                    <a:pt x="2640" y="257"/>
                  </a:lnTo>
                  <a:lnTo>
                    <a:pt x="2640" y="330"/>
                  </a:lnTo>
                  <a:cubicBezTo>
                    <a:pt x="2530" y="624"/>
                    <a:pt x="2347" y="2163"/>
                    <a:pt x="2127" y="2933"/>
                  </a:cubicBezTo>
                  <a:cubicBezTo>
                    <a:pt x="1980" y="3337"/>
                    <a:pt x="1907" y="3666"/>
                    <a:pt x="1907" y="3666"/>
                  </a:cubicBezTo>
                  <a:cubicBezTo>
                    <a:pt x="1760" y="3813"/>
                    <a:pt x="330" y="4180"/>
                    <a:pt x="110" y="4400"/>
                  </a:cubicBezTo>
                  <a:lnTo>
                    <a:pt x="110" y="4400"/>
                  </a:lnTo>
                  <a:cubicBezTo>
                    <a:pt x="74" y="4473"/>
                    <a:pt x="0" y="4546"/>
                    <a:pt x="0" y="4656"/>
                  </a:cubicBezTo>
                  <a:cubicBezTo>
                    <a:pt x="0" y="4730"/>
                    <a:pt x="74" y="5133"/>
                    <a:pt x="147" y="5096"/>
                  </a:cubicBezTo>
                  <a:cubicBezTo>
                    <a:pt x="184" y="5096"/>
                    <a:pt x="184" y="5023"/>
                    <a:pt x="257" y="4950"/>
                  </a:cubicBezTo>
                  <a:lnTo>
                    <a:pt x="257" y="4950"/>
                  </a:lnTo>
                  <a:cubicBezTo>
                    <a:pt x="257" y="4950"/>
                    <a:pt x="367" y="4766"/>
                    <a:pt x="734" y="4656"/>
                  </a:cubicBezTo>
                  <a:cubicBezTo>
                    <a:pt x="1173" y="4510"/>
                    <a:pt x="1577" y="4180"/>
                    <a:pt x="1577" y="4180"/>
                  </a:cubicBezTo>
                  <a:lnTo>
                    <a:pt x="1577" y="4216"/>
                  </a:lnTo>
                  <a:lnTo>
                    <a:pt x="2200" y="3850"/>
                  </a:lnTo>
                  <a:cubicBezTo>
                    <a:pt x="2200" y="3850"/>
                    <a:pt x="2347" y="3740"/>
                    <a:pt x="2347" y="3666"/>
                  </a:cubicBezTo>
                  <a:cubicBezTo>
                    <a:pt x="2347" y="3666"/>
                    <a:pt x="2383" y="3263"/>
                    <a:pt x="2567" y="2567"/>
                  </a:cubicBezTo>
                  <a:cubicBezTo>
                    <a:pt x="2750" y="1907"/>
                    <a:pt x="3006" y="147"/>
                    <a:pt x="3006" y="147"/>
                  </a:cubicBezTo>
                  <a:lnTo>
                    <a:pt x="3006" y="147"/>
                  </a:lnTo>
                  <a:cubicBezTo>
                    <a:pt x="2933" y="184"/>
                    <a:pt x="3006" y="147"/>
                    <a:pt x="3006" y="11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34"/>
            <p:cNvSpPr/>
            <p:nvPr/>
          </p:nvSpPr>
          <p:spPr>
            <a:xfrm>
              <a:off x="1619637" y="3157409"/>
              <a:ext cx="29443" cy="103841"/>
            </a:xfrm>
            <a:custGeom>
              <a:avLst/>
              <a:gdLst/>
              <a:ahLst/>
              <a:cxnLst/>
              <a:rect l="l" t="t" r="r" b="b"/>
              <a:pathLst>
                <a:path w="1101" h="3883" extrusionOk="0">
                  <a:moveTo>
                    <a:pt x="1028" y="0"/>
                  </a:moveTo>
                  <a:cubicBezTo>
                    <a:pt x="976" y="0"/>
                    <a:pt x="904" y="29"/>
                    <a:pt x="844" y="69"/>
                  </a:cubicBezTo>
                  <a:lnTo>
                    <a:pt x="734" y="216"/>
                  </a:lnTo>
                  <a:lnTo>
                    <a:pt x="734" y="326"/>
                  </a:lnTo>
                  <a:cubicBezTo>
                    <a:pt x="661" y="656"/>
                    <a:pt x="441" y="2159"/>
                    <a:pt x="221" y="2892"/>
                  </a:cubicBezTo>
                  <a:cubicBezTo>
                    <a:pt x="74" y="3332"/>
                    <a:pt x="1" y="3625"/>
                    <a:pt x="1" y="3625"/>
                  </a:cubicBezTo>
                  <a:lnTo>
                    <a:pt x="294" y="3882"/>
                  </a:lnTo>
                  <a:lnTo>
                    <a:pt x="441" y="3699"/>
                  </a:lnTo>
                  <a:cubicBezTo>
                    <a:pt x="441" y="3699"/>
                    <a:pt x="477" y="3259"/>
                    <a:pt x="661" y="2599"/>
                  </a:cubicBezTo>
                  <a:cubicBezTo>
                    <a:pt x="844" y="1939"/>
                    <a:pt x="1100" y="106"/>
                    <a:pt x="1100" y="69"/>
                  </a:cubicBezTo>
                  <a:cubicBezTo>
                    <a:pt x="1100" y="20"/>
                    <a:pt x="1071" y="0"/>
                    <a:pt x="102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34"/>
            <p:cNvSpPr/>
            <p:nvPr/>
          </p:nvSpPr>
          <p:spPr>
            <a:xfrm>
              <a:off x="1568666" y="3254350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7" y="1"/>
                  </a:moveTo>
                  <a:cubicBezTo>
                    <a:pt x="1797" y="184"/>
                    <a:pt x="477" y="514"/>
                    <a:pt x="147" y="734"/>
                  </a:cubicBezTo>
                  <a:lnTo>
                    <a:pt x="110" y="807"/>
                  </a:lnTo>
                  <a:cubicBezTo>
                    <a:pt x="74" y="844"/>
                    <a:pt x="0" y="917"/>
                    <a:pt x="0" y="990"/>
                  </a:cubicBezTo>
                  <a:cubicBezTo>
                    <a:pt x="0" y="1060"/>
                    <a:pt x="67" y="1433"/>
                    <a:pt x="137" y="1433"/>
                  </a:cubicBezTo>
                  <a:cubicBezTo>
                    <a:pt x="141" y="1433"/>
                    <a:pt x="144" y="1432"/>
                    <a:pt x="147" y="1430"/>
                  </a:cubicBezTo>
                  <a:cubicBezTo>
                    <a:pt x="184" y="1430"/>
                    <a:pt x="1064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34"/>
            <p:cNvSpPr/>
            <p:nvPr/>
          </p:nvSpPr>
          <p:spPr>
            <a:xfrm>
              <a:off x="1611802" y="3256302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51"/>
                  </a:lnTo>
                  <a:lnTo>
                    <a:pt x="0" y="587"/>
                  </a:lnTo>
                  <a:lnTo>
                    <a:pt x="660" y="221"/>
                  </a:lnTo>
                  <a:cubicBezTo>
                    <a:pt x="660" y="221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34"/>
            <p:cNvSpPr/>
            <p:nvPr/>
          </p:nvSpPr>
          <p:spPr>
            <a:xfrm>
              <a:off x="1585327" y="3227875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4" y="1"/>
                  </a:moveTo>
                  <a:lnTo>
                    <a:pt x="1724" y="1"/>
                  </a:lnTo>
                  <a:cubicBezTo>
                    <a:pt x="1724" y="1"/>
                    <a:pt x="1687" y="1"/>
                    <a:pt x="1724" y="1"/>
                  </a:cubicBezTo>
                  <a:cubicBezTo>
                    <a:pt x="1687" y="1"/>
                    <a:pt x="477" y="514"/>
                    <a:pt x="294" y="697"/>
                  </a:cubicBezTo>
                  <a:cubicBezTo>
                    <a:pt x="184" y="807"/>
                    <a:pt x="1" y="1614"/>
                    <a:pt x="74" y="1724"/>
                  </a:cubicBezTo>
                  <a:lnTo>
                    <a:pt x="111" y="1797"/>
                  </a:lnTo>
                  <a:lnTo>
                    <a:pt x="111" y="1797"/>
                  </a:lnTo>
                  <a:lnTo>
                    <a:pt x="367" y="1907"/>
                  </a:lnTo>
                  <a:lnTo>
                    <a:pt x="294" y="1724"/>
                  </a:lnTo>
                  <a:lnTo>
                    <a:pt x="441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34"/>
            <p:cNvSpPr/>
            <p:nvPr/>
          </p:nvSpPr>
          <p:spPr>
            <a:xfrm>
              <a:off x="1591210" y="3229827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0" y="698"/>
                  </a:cubicBezTo>
                  <a:cubicBezTo>
                    <a:pt x="184" y="844"/>
                    <a:pt x="1" y="1614"/>
                    <a:pt x="74" y="1761"/>
                  </a:cubicBezTo>
                  <a:cubicBezTo>
                    <a:pt x="74" y="1797"/>
                    <a:pt x="147" y="1797"/>
                    <a:pt x="147" y="1797"/>
                  </a:cubicBezTo>
                  <a:lnTo>
                    <a:pt x="1100" y="1467"/>
                  </a:lnTo>
                  <a:cubicBezTo>
                    <a:pt x="1137" y="1467"/>
                    <a:pt x="1504" y="1284"/>
                    <a:pt x="1614" y="1064"/>
                  </a:cubicBezTo>
                  <a:cubicBezTo>
                    <a:pt x="1650" y="844"/>
                    <a:pt x="1834" y="111"/>
                    <a:pt x="172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34"/>
            <p:cNvSpPr/>
            <p:nvPr/>
          </p:nvSpPr>
          <p:spPr>
            <a:xfrm>
              <a:off x="1591210" y="3229827"/>
              <a:ext cx="46104" cy="48083"/>
            </a:xfrm>
            <a:custGeom>
              <a:avLst/>
              <a:gdLst/>
              <a:ahLst/>
              <a:cxnLst/>
              <a:rect l="l" t="t" r="r" b="b"/>
              <a:pathLst>
                <a:path w="1724" h="1798" extrusionOk="0">
                  <a:moveTo>
                    <a:pt x="74" y="1761"/>
                  </a:moveTo>
                  <a:cubicBezTo>
                    <a:pt x="1" y="1614"/>
                    <a:pt x="184" y="844"/>
                    <a:pt x="330" y="698"/>
                  </a:cubicBezTo>
                  <a:cubicBezTo>
                    <a:pt x="514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514" y="514"/>
                    <a:pt x="330" y="698"/>
                  </a:cubicBezTo>
                  <a:cubicBezTo>
                    <a:pt x="147" y="844"/>
                    <a:pt x="1" y="1614"/>
                    <a:pt x="74" y="1761"/>
                  </a:cubicBezTo>
                  <a:cubicBezTo>
                    <a:pt x="74" y="1761"/>
                    <a:pt x="74" y="1797"/>
                    <a:pt x="74" y="1761"/>
                  </a:cubicBezTo>
                  <a:cubicBezTo>
                    <a:pt x="74" y="1797"/>
                    <a:pt x="74" y="1797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34"/>
            <p:cNvSpPr/>
            <p:nvPr/>
          </p:nvSpPr>
          <p:spPr>
            <a:xfrm>
              <a:off x="1607870" y="3298475"/>
              <a:ext cx="132375" cy="77473"/>
            </a:xfrm>
            <a:custGeom>
              <a:avLst/>
              <a:gdLst/>
              <a:ahLst/>
              <a:cxnLst/>
              <a:rect l="l" t="t" r="r" b="b"/>
              <a:pathLst>
                <a:path w="4950" h="2897" extrusionOk="0">
                  <a:moveTo>
                    <a:pt x="2567" y="0"/>
                  </a:moveTo>
                  <a:lnTo>
                    <a:pt x="1" y="1503"/>
                  </a:lnTo>
                  <a:lnTo>
                    <a:pt x="2347" y="2896"/>
                  </a:lnTo>
                  <a:lnTo>
                    <a:pt x="4950" y="1393"/>
                  </a:lnTo>
                  <a:lnTo>
                    <a:pt x="2567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34"/>
            <p:cNvSpPr/>
            <p:nvPr/>
          </p:nvSpPr>
          <p:spPr>
            <a:xfrm>
              <a:off x="1661810" y="3291843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7" y="1"/>
                  </a:moveTo>
                  <a:cubicBezTo>
                    <a:pt x="156" y="1"/>
                    <a:pt x="110" y="10"/>
                    <a:pt x="73" y="28"/>
                  </a:cubicBezTo>
                  <a:cubicBezTo>
                    <a:pt x="0" y="65"/>
                    <a:pt x="0" y="175"/>
                    <a:pt x="73" y="175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5"/>
                  </a:cubicBezTo>
                  <a:cubicBezTo>
                    <a:pt x="330" y="102"/>
                    <a:pt x="330" y="65"/>
                    <a:pt x="293" y="28"/>
                  </a:cubicBezTo>
                  <a:cubicBezTo>
                    <a:pt x="275" y="10"/>
                    <a:pt x="238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34"/>
            <p:cNvSpPr/>
            <p:nvPr/>
          </p:nvSpPr>
          <p:spPr>
            <a:xfrm>
              <a:off x="1661810" y="3293555"/>
              <a:ext cx="8852" cy="2006"/>
            </a:xfrm>
            <a:custGeom>
              <a:avLst/>
              <a:gdLst/>
              <a:ahLst/>
              <a:cxnLst/>
              <a:rect l="l" t="t" r="r" b="b"/>
              <a:pathLst>
                <a:path w="331" h="75" extrusionOk="0">
                  <a:moveTo>
                    <a:pt x="0" y="1"/>
                  </a:moveTo>
                  <a:lnTo>
                    <a:pt x="0" y="74"/>
                  </a:lnTo>
                  <a:lnTo>
                    <a:pt x="330" y="74"/>
                  </a:lnTo>
                  <a:lnTo>
                    <a:pt x="33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34"/>
            <p:cNvSpPr/>
            <p:nvPr/>
          </p:nvSpPr>
          <p:spPr>
            <a:xfrm>
              <a:off x="1661810" y="3291843"/>
              <a:ext cx="8852" cy="5429"/>
            </a:xfrm>
            <a:custGeom>
              <a:avLst/>
              <a:gdLst/>
              <a:ahLst/>
              <a:cxnLst/>
              <a:rect l="l" t="t" r="r" b="b"/>
              <a:pathLst>
                <a:path w="331" h="203" extrusionOk="0">
                  <a:moveTo>
                    <a:pt x="197" y="1"/>
                  </a:moveTo>
                  <a:cubicBezTo>
                    <a:pt x="156" y="1"/>
                    <a:pt x="110" y="10"/>
                    <a:pt x="73" y="28"/>
                  </a:cubicBezTo>
                  <a:cubicBezTo>
                    <a:pt x="0" y="65"/>
                    <a:pt x="0" y="138"/>
                    <a:pt x="73" y="175"/>
                  </a:cubicBezTo>
                  <a:cubicBezTo>
                    <a:pt x="92" y="193"/>
                    <a:pt x="119" y="202"/>
                    <a:pt x="156" y="202"/>
                  </a:cubicBezTo>
                  <a:cubicBezTo>
                    <a:pt x="193" y="202"/>
                    <a:pt x="238" y="193"/>
                    <a:pt x="293" y="175"/>
                  </a:cubicBezTo>
                  <a:cubicBezTo>
                    <a:pt x="330" y="102"/>
                    <a:pt x="330" y="65"/>
                    <a:pt x="293" y="28"/>
                  </a:cubicBezTo>
                  <a:cubicBezTo>
                    <a:pt x="275" y="10"/>
                    <a:pt x="238" y="1"/>
                    <a:pt x="19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34"/>
            <p:cNvSpPr/>
            <p:nvPr/>
          </p:nvSpPr>
          <p:spPr>
            <a:xfrm>
              <a:off x="1661810" y="3291602"/>
              <a:ext cx="8852" cy="3289"/>
            </a:xfrm>
            <a:custGeom>
              <a:avLst/>
              <a:gdLst/>
              <a:ahLst/>
              <a:cxnLst/>
              <a:rect l="l" t="t" r="r" b="b"/>
              <a:pathLst>
                <a:path w="331" h="123" extrusionOk="0">
                  <a:moveTo>
                    <a:pt x="147" y="1"/>
                  </a:moveTo>
                  <a:cubicBezTo>
                    <a:pt x="73" y="1"/>
                    <a:pt x="0" y="74"/>
                    <a:pt x="0" y="74"/>
                  </a:cubicBezTo>
                  <a:cubicBezTo>
                    <a:pt x="0" y="74"/>
                    <a:pt x="147" y="123"/>
                    <a:pt x="244" y="123"/>
                  </a:cubicBezTo>
                  <a:cubicBezTo>
                    <a:pt x="293" y="123"/>
                    <a:pt x="330" y="111"/>
                    <a:pt x="330" y="74"/>
                  </a:cubicBezTo>
                  <a:cubicBezTo>
                    <a:pt x="330" y="37"/>
                    <a:pt x="257" y="1"/>
                    <a:pt x="14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34"/>
            <p:cNvSpPr/>
            <p:nvPr/>
          </p:nvSpPr>
          <p:spPr>
            <a:xfrm>
              <a:off x="1661810" y="3291843"/>
              <a:ext cx="7862" cy="4439"/>
            </a:xfrm>
            <a:custGeom>
              <a:avLst/>
              <a:gdLst/>
              <a:ahLst/>
              <a:cxnLst/>
              <a:rect l="l" t="t" r="r" b="b"/>
              <a:pathLst>
                <a:path w="294" h="166" extrusionOk="0">
                  <a:moveTo>
                    <a:pt x="151" y="1"/>
                  </a:moveTo>
                  <a:cubicBezTo>
                    <a:pt x="119" y="1"/>
                    <a:pt x="92" y="10"/>
                    <a:pt x="73" y="28"/>
                  </a:cubicBezTo>
                  <a:cubicBezTo>
                    <a:pt x="0" y="65"/>
                    <a:pt x="0" y="65"/>
                    <a:pt x="73" y="138"/>
                  </a:cubicBezTo>
                  <a:cubicBezTo>
                    <a:pt x="92" y="157"/>
                    <a:pt x="119" y="166"/>
                    <a:pt x="151" y="166"/>
                  </a:cubicBezTo>
                  <a:cubicBezTo>
                    <a:pt x="183" y="166"/>
                    <a:pt x="220" y="157"/>
                    <a:pt x="257" y="138"/>
                  </a:cubicBezTo>
                  <a:cubicBezTo>
                    <a:pt x="293" y="65"/>
                    <a:pt x="293" y="28"/>
                    <a:pt x="257" y="28"/>
                  </a:cubicBezTo>
                  <a:cubicBezTo>
                    <a:pt x="220" y="10"/>
                    <a:pt x="183" y="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34"/>
            <p:cNvSpPr/>
            <p:nvPr/>
          </p:nvSpPr>
          <p:spPr>
            <a:xfrm>
              <a:off x="1664752" y="3291602"/>
              <a:ext cx="3931" cy="3958"/>
            </a:xfrm>
            <a:custGeom>
              <a:avLst/>
              <a:gdLst/>
              <a:ahLst/>
              <a:cxnLst/>
              <a:rect l="l" t="t" r="r" b="b"/>
              <a:pathLst>
                <a:path w="147" h="148" extrusionOk="0">
                  <a:moveTo>
                    <a:pt x="147" y="1"/>
                  </a:moveTo>
                  <a:cubicBezTo>
                    <a:pt x="73" y="1"/>
                    <a:pt x="37" y="1"/>
                    <a:pt x="37" y="37"/>
                  </a:cubicBezTo>
                  <a:lnTo>
                    <a:pt x="0" y="37"/>
                  </a:lnTo>
                  <a:lnTo>
                    <a:pt x="0" y="74"/>
                  </a:lnTo>
                  <a:lnTo>
                    <a:pt x="0" y="147"/>
                  </a:lnTo>
                  <a:lnTo>
                    <a:pt x="147" y="147"/>
                  </a:lnTo>
                  <a:lnTo>
                    <a:pt x="14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34"/>
            <p:cNvSpPr/>
            <p:nvPr/>
          </p:nvSpPr>
          <p:spPr>
            <a:xfrm>
              <a:off x="1644160" y="3283767"/>
              <a:ext cx="21581" cy="11793"/>
            </a:xfrm>
            <a:custGeom>
              <a:avLst/>
              <a:gdLst/>
              <a:ahLst/>
              <a:cxnLst/>
              <a:rect l="l" t="t" r="r" b="b"/>
              <a:pathLst>
                <a:path w="807" h="441" extrusionOk="0">
                  <a:moveTo>
                    <a:pt x="257" y="0"/>
                  </a:moveTo>
                  <a:cubicBezTo>
                    <a:pt x="183" y="0"/>
                    <a:pt x="74" y="0"/>
                    <a:pt x="0" y="74"/>
                  </a:cubicBezTo>
                  <a:cubicBezTo>
                    <a:pt x="38" y="59"/>
                    <a:pt x="80" y="53"/>
                    <a:pt x="123" y="53"/>
                  </a:cubicBezTo>
                  <a:cubicBezTo>
                    <a:pt x="410" y="53"/>
                    <a:pt x="770" y="330"/>
                    <a:pt x="770" y="330"/>
                  </a:cubicBezTo>
                  <a:lnTo>
                    <a:pt x="807" y="440"/>
                  </a:lnTo>
                  <a:lnTo>
                    <a:pt x="807" y="330"/>
                  </a:lnTo>
                  <a:cubicBezTo>
                    <a:pt x="807" y="294"/>
                    <a:pt x="807" y="220"/>
                    <a:pt x="770" y="220"/>
                  </a:cubicBezTo>
                  <a:cubicBezTo>
                    <a:pt x="733" y="220"/>
                    <a:pt x="660" y="184"/>
                    <a:pt x="587" y="147"/>
                  </a:cubicBezTo>
                  <a:cubicBezTo>
                    <a:pt x="477" y="110"/>
                    <a:pt x="367" y="74"/>
                    <a:pt x="2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34"/>
            <p:cNvSpPr/>
            <p:nvPr/>
          </p:nvSpPr>
          <p:spPr>
            <a:xfrm>
              <a:off x="1664752" y="3305321"/>
              <a:ext cx="43162" cy="49046"/>
            </a:xfrm>
            <a:custGeom>
              <a:avLst/>
              <a:gdLst/>
              <a:ahLst/>
              <a:cxnLst/>
              <a:rect l="l" t="t" r="r" b="b"/>
              <a:pathLst>
                <a:path w="1614" h="1834" extrusionOk="0">
                  <a:moveTo>
                    <a:pt x="1356" y="1"/>
                  </a:moveTo>
                  <a:lnTo>
                    <a:pt x="1356" y="1"/>
                  </a:lnTo>
                  <a:lnTo>
                    <a:pt x="1356" y="1"/>
                  </a:lnTo>
                  <a:cubicBezTo>
                    <a:pt x="1320" y="1"/>
                    <a:pt x="147" y="624"/>
                    <a:pt x="147" y="624"/>
                  </a:cubicBezTo>
                  <a:cubicBezTo>
                    <a:pt x="147" y="624"/>
                    <a:pt x="0" y="1541"/>
                    <a:pt x="73" y="1687"/>
                  </a:cubicBezTo>
                  <a:lnTo>
                    <a:pt x="147" y="1687"/>
                  </a:lnTo>
                  <a:lnTo>
                    <a:pt x="147" y="1687"/>
                  </a:lnTo>
                  <a:lnTo>
                    <a:pt x="367" y="1834"/>
                  </a:lnTo>
                  <a:lnTo>
                    <a:pt x="330" y="1651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613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34"/>
            <p:cNvSpPr/>
            <p:nvPr/>
          </p:nvSpPr>
          <p:spPr>
            <a:xfrm>
              <a:off x="1671598" y="3306311"/>
              <a:ext cx="38269" cy="48056"/>
            </a:xfrm>
            <a:custGeom>
              <a:avLst/>
              <a:gdLst/>
              <a:ahLst/>
              <a:cxnLst/>
              <a:rect l="l" t="t" r="r" b="b"/>
              <a:pathLst>
                <a:path w="1431" h="1797" extrusionOk="0">
                  <a:moveTo>
                    <a:pt x="1284" y="0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3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23"/>
                    <a:pt x="1064" y="1357"/>
                    <a:pt x="1064" y="1284"/>
                  </a:cubicBezTo>
                  <a:cubicBezTo>
                    <a:pt x="1100" y="1284"/>
                    <a:pt x="1430" y="74"/>
                    <a:pt x="1357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34"/>
            <p:cNvSpPr/>
            <p:nvPr/>
          </p:nvSpPr>
          <p:spPr>
            <a:xfrm>
              <a:off x="1609849" y="3280825"/>
              <a:ext cx="42173" cy="49046"/>
            </a:xfrm>
            <a:custGeom>
              <a:avLst/>
              <a:gdLst/>
              <a:ahLst/>
              <a:cxnLst/>
              <a:rect l="l" t="t" r="r" b="b"/>
              <a:pathLst>
                <a:path w="1577" h="1834" extrusionOk="0">
                  <a:moveTo>
                    <a:pt x="1357" y="0"/>
                  </a:moveTo>
                  <a:lnTo>
                    <a:pt x="1357" y="0"/>
                  </a:lnTo>
                  <a:cubicBezTo>
                    <a:pt x="1357" y="0"/>
                    <a:pt x="1320" y="0"/>
                    <a:pt x="1357" y="0"/>
                  </a:cubicBezTo>
                  <a:cubicBezTo>
                    <a:pt x="1320" y="0"/>
                    <a:pt x="110" y="624"/>
                    <a:pt x="110" y="624"/>
                  </a:cubicBezTo>
                  <a:cubicBezTo>
                    <a:pt x="110" y="624"/>
                    <a:pt x="0" y="1540"/>
                    <a:pt x="73" y="1687"/>
                  </a:cubicBezTo>
                  <a:lnTo>
                    <a:pt x="110" y="1687"/>
                  </a:lnTo>
                  <a:lnTo>
                    <a:pt x="110" y="1687"/>
                  </a:lnTo>
                  <a:lnTo>
                    <a:pt x="367" y="1833"/>
                  </a:lnTo>
                  <a:lnTo>
                    <a:pt x="293" y="1650"/>
                  </a:lnTo>
                  <a:lnTo>
                    <a:pt x="403" y="1027"/>
                  </a:lnTo>
                  <a:lnTo>
                    <a:pt x="403" y="734"/>
                  </a:lnTo>
                  <a:lnTo>
                    <a:pt x="1576" y="7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34"/>
            <p:cNvSpPr/>
            <p:nvPr/>
          </p:nvSpPr>
          <p:spPr>
            <a:xfrm>
              <a:off x="1616695" y="3281788"/>
              <a:ext cx="38269" cy="48083"/>
            </a:xfrm>
            <a:custGeom>
              <a:avLst/>
              <a:gdLst/>
              <a:ahLst/>
              <a:cxnLst/>
              <a:rect l="l" t="t" r="r" b="b"/>
              <a:pathLst>
                <a:path w="1431" h="1798" extrusionOk="0">
                  <a:moveTo>
                    <a:pt x="1284" y="1"/>
                  </a:moveTo>
                  <a:lnTo>
                    <a:pt x="111" y="624"/>
                  </a:lnTo>
                  <a:cubicBezTo>
                    <a:pt x="111" y="624"/>
                    <a:pt x="1" y="1614"/>
                    <a:pt x="111" y="1724"/>
                  </a:cubicBezTo>
                  <a:cubicBezTo>
                    <a:pt x="111" y="1797"/>
                    <a:pt x="147" y="1797"/>
                    <a:pt x="147" y="1797"/>
                  </a:cubicBezTo>
                  <a:cubicBezTo>
                    <a:pt x="294" y="1724"/>
                    <a:pt x="1027" y="1357"/>
                    <a:pt x="1064" y="1284"/>
                  </a:cubicBezTo>
                  <a:cubicBezTo>
                    <a:pt x="1101" y="1284"/>
                    <a:pt x="1430" y="74"/>
                    <a:pt x="132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34"/>
            <p:cNvSpPr/>
            <p:nvPr/>
          </p:nvSpPr>
          <p:spPr>
            <a:xfrm>
              <a:off x="1607870" y="3239642"/>
              <a:ext cx="41210" cy="46104"/>
            </a:xfrm>
            <a:custGeom>
              <a:avLst/>
              <a:gdLst/>
              <a:ahLst/>
              <a:cxnLst/>
              <a:rect l="l" t="t" r="r" b="b"/>
              <a:pathLst>
                <a:path w="1541" h="1724" extrusionOk="0">
                  <a:moveTo>
                    <a:pt x="1540" y="1"/>
                  </a:moveTo>
                  <a:lnTo>
                    <a:pt x="1540" y="1"/>
                  </a:lnTo>
                  <a:cubicBezTo>
                    <a:pt x="1540" y="74"/>
                    <a:pt x="1467" y="74"/>
                    <a:pt x="1467" y="74"/>
                  </a:cubicBezTo>
                  <a:cubicBezTo>
                    <a:pt x="1467" y="257"/>
                    <a:pt x="1394" y="660"/>
                    <a:pt x="1357" y="917"/>
                  </a:cubicBezTo>
                  <a:cubicBezTo>
                    <a:pt x="1284" y="1174"/>
                    <a:pt x="917" y="1284"/>
                    <a:pt x="881" y="1284"/>
                  </a:cubicBezTo>
                  <a:cubicBezTo>
                    <a:pt x="881" y="1284"/>
                    <a:pt x="257" y="1540"/>
                    <a:pt x="1" y="1614"/>
                  </a:cubicBezTo>
                  <a:lnTo>
                    <a:pt x="1" y="1650"/>
                  </a:lnTo>
                  <a:lnTo>
                    <a:pt x="1" y="1650"/>
                  </a:lnTo>
                  <a:lnTo>
                    <a:pt x="1" y="1724"/>
                  </a:lnTo>
                  <a:lnTo>
                    <a:pt x="881" y="1430"/>
                  </a:lnTo>
                  <a:lnTo>
                    <a:pt x="1247" y="1247"/>
                  </a:lnTo>
                  <a:lnTo>
                    <a:pt x="1394" y="1064"/>
                  </a:lnTo>
                  <a:lnTo>
                    <a:pt x="1540" y="440"/>
                  </a:lnTo>
                  <a:lnTo>
                    <a:pt x="154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34"/>
            <p:cNvSpPr/>
            <p:nvPr/>
          </p:nvSpPr>
          <p:spPr>
            <a:xfrm>
              <a:off x="1600035" y="3234748"/>
              <a:ext cx="53940" cy="51987"/>
            </a:xfrm>
            <a:custGeom>
              <a:avLst/>
              <a:gdLst/>
              <a:ahLst/>
              <a:cxnLst/>
              <a:rect l="l" t="t" r="r" b="b"/>
              <a:pathLst>
                <a:path w="2017" h="1944" extrusionOk="0">
                  <a:moveTo>
                    <a:pt x="1724" y="0"/>
                  </a:moveTo>
                  <a:lnTo>
                    <a:pt x="1724" y="0"/>
                  </a:lnTo>
                  <a:cubicBezTo>
                    <a:pt x="1687" y="0"/>
                    <a:pt x="1687" y="0"/>
                    <a:pt x="1724" y="0"/>
                  </a:cubicBezTo>
                  <a:cubicBezTo>
                    <a:pt x="1687" y="0"/>
                    <a:pt x="477" y="514"/>
                    <a:pt x="294" y="697"/>
                  </a:cubicBezTo>
                  <a:cubicBezTo>
                    <a:pt x="184" y="843"/>
                    <a:pt x="0" y="1613"/>
                    <a:pt x="74" y="1760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43"/>
                  </a:lnTo>
                  <a:lnTo>
                    <a:pt x="294" y="1760"/>
                  </a:lnTo>
                  <a:lnTo>
                    <a:pt x="440" y="1173"/>
                  </a:lnTo>
                  <a:lnTo>
                    <a:pt x="624" y="843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34"/>
            <p:cNvSpPr/>
            <p:nvPr/>
          </p:nvSpPr>
          <p:spPr>
            <a:xfrm>
              <a:off x="1605918" y="3238652"/>
              <a:ext cx="49046" cy="48083"/>
            </a:xfrm>
            <a:custGeom>
              <a:avLst/>
              <a:gdLst/>
              <a:ahLst/>
              <a:cxnLst/>
              <a:rect l="l" t="t" r="r" b="b"/>
              <a:pathLst>
                <a:path w="1834" h="1798" extrusionOk="0">
                  <a:moveTo>
                    <a:pt x="1687" y="1"/>
                  </a:moveTo>
                  <a:cubicBezTo>
                    <a:pt x="1687" y="1"/>
                    <a:pt x="514" y="514"/>
                    <a:pt x="330" y="697"/>
                  </a:cubicBezTo>
                  <a:cubicBezTo>
                    <a:pt x="184" y="844"/>
                    <a:pt x="0" y="1614"/>
                    <a:pt x="74" y="1761"/>
                  </a:cubicBezTo>
                  <a:cubicBezTo>
                    <a:pt x="74" y="1797"/>
                    <a:pt x="147" y="1797"/>
                    <a:pt x="147" y="1797"/>
                  </a:cubicBezTo>
                  <a:cubicBezTo>
                    <a:pt x="257" y="1761"/>
                    <a:pt x="1064" y="1467"/>
                    <a:pt x="1100" y="1467"/>
                  </a:cubicBezTo>
                  <a:cubicBezTo>
                    <a:pt x="1137" y="1467"/>
                    <a:pt x="1504" y="1284"/>
                    <a:pt x="1613" y="1064"/>
                  </a:cubicBezTo>
                  <a:cubicBezTo>
                    <a:pt x="1650" y="844"/>
                    <a:pt x="1833" y="74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34"/>
            <p:cNvSpPr/>
            <p:nvPr/>
          </p:nvSpPr>
          <p:spPr>
            <a:xfrm>
              <a:off x="1604929" y="3238652"/>
              <a:ext cx="46104" cy="47094"/>
            </a:xfrm>
            <a:custGeom>
              <a:avLst/>
              <a:gdLst/>
              <a:ahLst/>
              <a:cxnLst/>
              <a:rect l="l" t="t" r="r" b="b"/>
              <a:pathLst>
                <a:path w="1724" h="1761" extrusionOk="0">
                  <a:moveTo>
                    <a:pt x="74" y="1761"/>
                  </a:moveTo>
                  <a:cubicBezTo>
                    <a:pt x="1" y="1614"/>
                    <a:pt x="184" y="844"/>
                    <a:pt x="294" y="697"/>
                  </a:cubicBezTo>
                  <a:cubicBezTo>
                    <a:pt x="477" y="514"/>
                    <a:pt x="1687" y="1"/>
                    <a:pt x="1687" y="1"/>
                  </a:cubicBezTo>
                  <a:lnTo>
                    <a:pt x="1724" y="1"/>
                  </a:lnTo>
                  <a:lnTo>
                    <a:pt x="1724" y="1"/>
                  </a:lnTo>
                  <a:lnTo>
                    <a:pt x="1687" y="1"/>
                  </a:lnTo>
                  <a:cubicBezTo>
                    <a:pt x="1687" y="1"/>
                    <a:pt x="477" y="514"/>
                    <a:pt x="294" y="697"/>
                  </a:cubicBezTo>
                  <a:cubicBezTo>
                    <a:pt x="184" y="844"/>
                    <a:pt x="1" y="1614"/>
                    <a:pt x="74" y="1761"/>
                  </a:cubicBezTo>
                  <a:lnTo>
                    <a:pt x="74" y="1761"/>
                  </a:lnTo>
                  <a:cubicBezTo>
                    <a:pt x="111" y="1761"/>
                    <a:pt x="74" y="1761"/>
                    <a:pt x="74" y="176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34"/>
            <p:cNvSpPr/>
            <p:nvPr/>
          </p:nvSpPr>
          <p:spPr>
            <a:xfrm>
              <a:off x="1609849" y="3239642"/>
              <a:ext cx="42173" cy="44152"/>
            </a:xfrm>
            <a:custGeom>
              <a:avLst/>
              <a:gdLst/>
              <a:ahLst/>
              <a:cxnLst/>
              <a:rect l="l" t="t" r="r" b="b"/>
              <a:pathLst>
                <a:path w="1577" h="1651" extrusionOk="0">
                  <a:moveTo>
                    <a:pt x="953" y="1357"/>
                  </a:moveTo>
                  <a:cubicBezTo>
                    <a:pt x="953" y="1357"/>
                    <a:pt x="1320" y="1210"/>
                    <a:pt x="1393" y="954"/>
                  </a:cubicBezTo>
                  <a:cubicBezTo>
                    <a:pt x="1503" y="697"/>
                    <a:pt x="1576" y="147"/>
                    <a:pt x="1540" y="1"/>
                  </a:cubicBezTo>
                  <a:lnTo>
                    <a:pt x="1540" y="1"/>
                  </a:lnTo>
                  <a:cubicBezTo>
                    <a:pt x="1540" y="147"/>
                    <a:pt x="1466" y="660"/>
                    <a:pt x="1393" y="917"/>
                  </a:cubicBezTo>
                  <a:cubicBezTo>
                    <a:pt x="1320" y="1174"/>
                    <a:pt x="917" y="1284"/>
                    <a:pt x="953" y="1357"/>
                  </a:cubicBezTo>
                  <a:cubicBezTo>
                    <a:pt x="917" y="1357"/>
                    <a:pt x="183" y="1614"/>
                    <a:pt x="0" y="1650"/>
                  </a:cubicBezTo>
                  <a:lnTo>
                    <a:pt x="0" y="1650"/>
                  </a:lnTo>
                  <a:cubicBezTo>
                    <a:pt x="110" y="1614"/>
                    <a:pt x="917" y="1357"/>
                    <a:pt x="953" y="1357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34"/>
            <p:cNvSpPr/>
            <p:nvPr/>
          </p:nvSpPr>
          <p:spPr>
            <a:xfrm>
              <a:off x="1634346" y="3268069"/>
              <a:ext cx="17677" cy="15725"/>
            </a:xfrm>
            <a:custGeom>
              <a:avLst/>
              <a:gdLst/>
              <a:ahLst/>
              <a:cxnLst/>
              <a:rect l="l" t="t" r="r" b="b"/>
              <a:pathLst>
                <a:path w="661" h="588" extrusionOk="0">
                  <a:moveTo>
                    <a:pt x="294" y="1"/>
                  </a:moveTo>
                  <a:lnTo>
                    <a:pt x="1" y="551"/>
                  </a:lnTo>
                  <a:lnTo>
                    <a:pt x="1" y="587"/>
                  </a:lnTo>
                  <a:lnTo>
                    <a:pt x="624" y="221"/>
                  </a:lnTo>
                  <a:cubicBezTo>
                    <a:pt x="624" y="221"/>
                    <a:pt x="660" y="147"/>
                    <a:pt x="660" y="111"/>
                  </a:cubicBezTo>
                  <a:cubicBezTo>
                    <a:pt x="660" y="37"/>
                    <a:pt x="294" y="1"/>
                    <a:pt x="29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34"/>
            <p:cNvSpPr/>
            <p:nvPr/>
          </p:nvSpPr>
          <p:spPr>
            <a:xfrm>
              <a:off x="1591210" y="3170031"/>
              <a:ext cx="136307" cy="167675"/>
            </a:xfrm>
            <a:custGeom>
              <a:avLst/>
              <a:gdLst/>
              <a:ahLst/>
              <a:cxnLst/>
              <a:rect l="l" t="t" r="r" b="b"/>
              <a:pathLst>
                <a:path w="5097" h="6270" extrusionOk="0">
                  <a:moveTo>
                    <a:pt x="2970" y="37"/>
                  </a:moveTo>
                  <a:cubicBezTo>
                    <a:pt x="2933" y="1"/>
                    <a:pt x="2933" y="1"/>
                    <a:pt x="2970" y="37"/>
                  </a:cubicBezTo>
                  <a:lnTo>
                    <a:pt x="2970" y="37"/>
                  </a:lnTo>
                  <a:lnTo>
                    <a:pt x="2970" y="37"/>
                  </a:lnTo>
                  <a:cubicBezTo>
                    <a:pt x="2933" y="1"/>
                    <a:pt x="2787" y="37"/>
                    <a:pt x="2750" y="111"/>
                  </a:cubicBezTo>
                  <a:lnTo>
                    <a:pt x="2603" y="221"/>
                  </a:lnTo>
                  <a:lnTo>
                    <a:pt x="2603" y="221"/>
                  </a:lnTo>
                  <a:lnTo>
                    <a:pt x="2603" y="221"/>
                  </a:lnTo>
                  <a:lnTo>
                    <a:pt x="2603" y="331"/>
                  </a:lnTo>
                  <a:cubicBezTo>
                    <a:pt x="2530" y="587"/>
                    <a:pt x="2347" y="2164"/>
                    <a:pt x="2090" y="2934"/>
                  </a:cubicBezTo>
                  <a:cubicBezTo>
                    <a:pt x="1944" y="3337"/>
                    <a:pt x="1870" y="3667"/>
                    <a:pt x="1870" y="3667"/>
                  </a:cubicBezTo>
                  <a:cubicBezTo>
                    <a:pt x="1724" y="3813"/>
                    <a:pt x="330" y="4180"/>
                    <a:pt x="74" y="4400"/>
                  </a:cubicBezTo>
                  <a:lnTo>
                    <a:pt x="74" y="4400"/>
                  </a:lnTo>
                  <a:cubicBezTo>
                    <a:pt x="37" y="4437"/>
                    <a:pt x="1" y="4547"/>
                    <a:pt x="1" y="4620"/>
                  </a:cubicBezTo>
                  <a:cubicBezTo>
                    <a:pt x="1" y="4693"/>
                    <a:pt x="1" y="5060"/>
                    <a:pt x="37" y="5060"/>
                  </a:cubicBezTo>
                  <a:lnTo>
                    <a:pt x="37" y="5060"/>
                  </a:lnTo>
                  <a:lnTo>
                    <a:pt x="2163" y="6270"/>
                  </a:lnTo>
                  <a:lnTo>
                    <a:pt x="2530" y="5793"/>
                  </a:lnTo>
                  <a:lnTo>
                    <a:pt x="3850" y="5243"/>
                  </a:lnTo>
                  <a:lnTo>
                    <a:pt x="4033" y="4913"/>
                  </a:lnTo>
                  <a:lnTo>
                    <a:pt x="5096" y="128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34"/>
            <p:cNvSpPr/>
            <p:nvPr/>
          </p:nvSpPr>
          <p:spPr>
            <a:xfrm>
              <a:off x="1647102" y="3202389"/>
              <a:ext cx="80415" cy="137269"/>
            </a:xfrm>
            <a:custGeom>
              <a:avLst/>
              <a:gdLst/>
              <a:ahLst/>
              <a:cxnLst/>
              <a:rect l="l" t="t" r="r" b="b"/>
              <a:pathLst>
                <a:path w="3007" h="5133" extrusionOk="0">
                  <a:moveTo>
                    <a:pt x="3006" y="74"/>
                  </a:moveTo>
                  <a:cubicBezTo>
                    <a:pt x="3006" y="0"/>
                    <a:pt x="2860" y="37"/>
                    <a:pt x="2750" y="74"/>
                  </a:cubicBezTo>
                  <a:lnTo>
                    <a:pt x="2603" y="220"/>
                  </a:lnTo>
                  <a:lnTo>
                    <a:pt x="2603" y="220"/>
                  </a:lnTo>
                  <a:lnTo>
                    <a:pt x="2603" y="220"/>
                  </a:lnTo>
                  <a:lnTo>
                    <a:pt x="2603" y="294"/>
                  </a:lnTo>
                  <a:cubicBezTo>
                    <a:pt x="2530" y="587"/>
                    <a:pt x="2346" y="2127"/>
                    <a:pt x="2126" y="2897"/>
                  </a:cubicBezTo>
                  <a:cubicBezTo>
                    <a:pt x="1980" y="3337"/>
                    <a:pt x="1907" y="3667"/>
                    <a:pt x="1907" y="3667"/>
                  </a:cubicBezTo>
                  <a:cubicBezTo>
                    <a:pt x="1760" y="3776"/>
                    <a:pt x="330" y="4143"/>
                    <a:pt x="110" y="4400"/>
                  </a:cubicBezTo>
                  <a:lnTo>
                    <a:pt x="110" y="4400"/>
                  </a:lnTo>
                  <a:cubicBezTo>
                    <a:pt x="73" y="4436"/>
                    <a:pt x="0" y="4510"/>
                    <a:pt x="0" y="4620"/>
                  </a:cubicBezTo>
                  <a:cubicBezTo>
                    <a:pt x="0" y="4693"/>
                    <a:pt x="73" y="5133"/>
                    <a:pt x="147" y="5060"/>
                  </a:cubicBezTo>
                  <a:cubicBezTo>
                    <a:pt x="183" y="5060"/>
                    <a:pt x="183" y="4986"/>
                    <a:pt x="257" y="4950"/>
                  </a:cubicBezTo>
                  <a:lnTo>
                    <a:pt x="257" y="4950"/>
                  </a:lnTo>
                  <a:cubicBezTo>
                    <a:pt x="257" y="4950"/>
                    <a:pt x="367" y="4766"/>
                    <a:pt x="733" y="4620"/>
                  </a:cubicBezTo>
                  <a:cubicBezTo>
                    <a:pt x="1173" y="4473"/>
                    <a:pt x="1577" y="4143"/>
                    <a:pt x="1577" y="4143"/>
                  </a:cubicBezTo>
                  <a:lnTo>
                    <a:pt x="1577" y="4216"/>
                  </a:lnTo>
                  <a:lnTo>
                    <a:pt x="2200" y="3850"/>
                  </a:lnTo>
                  <a:cubicBezTo>
                    <a:pt x="2200" y="3850"/>
                    <a:pt x="2346" y="3703"/>
                    <a:pt x="2346" y="3667"/>
                  </a:cubicBezTo>
                  <a:cubicBezTo>
                    <a:pt x="2346" y="3667"/>
                    <a:pt x="2383" y="3227"/>
                    <a:pt x="2566" y="2567"/>
                  </a:cubicBezTo>
                  <a:cubicBezTo>
                    <a:pt x="2750" y="1870"/>
                    <a:pt x="3006" y="110"/>
                    <a:pt x="3006" y="110"/>
                  </a:cubicBezTo>
                  <a:lnTo>
                    <a:pt x="3006" y="11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34"/>
            <p:cNvSpPr/>
            <p:nvPr/>
          </p:nvSpPr>
          <p:spPr>
            <a:xfrm>
              <a:off x="1698073" y="3203218"/>
              <a:ext cx="29443" cy="103119"/>
            </a:xfrm>
            <a:custGeom>
              <a:avLst/>
              <a:gdLst/>
              <a:ahLst/>
              <a:cxnLst/>
              <a:rect l="l" t="t" r="r" b="b"/>
              <a:pathLst>
                <a:path w="1101" h="3856" extrusionOk="0">
                  <a:moveTo>
                    <a:pt x="1036" y="0"/>
                  </a:moveTo>
                  <a:cubicBezTo>
                    <a:pt x="983" y="0"/>
                    <a:pt x="907" y="22"/>
                    <a:pt x="844" y="43"/>
                  </a:cubicBezTo>
                  <a:lnTo>
                    <a:pt x="697" y="189"/>
                  </a:lnTo>
                  <a:lnTo>
                    <a:pt x="697" y="336"/>
                  </a:lnTo>
                  <a:cubicBezTo>
                    <a:pt x="660" y="629"/>
                    <a:pt x="440" y="2169"/>
                    <a:pt x="220" y="2902"/>
                  </a:cubicBezTo>
                  <a:cubicBezTo>
                    <a:pt x="74" y="3306"/>
                    <a:pt x="1" y="3636"/>
                    <a:pt x="1" y="3636"/>
                  </a:cubicBezTo>
                  <a:lnTo>
                    <a:pt x="294" y="3855"/>
                  </a:lnTo>
                  <a:lnTo>
                    <a:pt x="440" y="3672"/>
                  </a:lnTo>
                  <a:cubicBezTo>
                    <a:pt x="440" y="3672"/>
                    <a:pt x="477" y="3269"/>
                    <a:pt x="660" y="2572"/>
                  </a:cubicBezTo>
                  <a:cubicBezTo>
                    <a:pt x="844" y="1912"/>
                    <a:pt x="1100" y="79"/>
                    <a:pt x="1100" y="43"/>
                  </a:cubicBezTo>
                  <a:cubicBezTo>
                    <a:pt x="1100" y="12"/>
                    <a:pt x="1074" y="0"/>
                    <a:pt x="103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34"/>
            <p:cNvSpPr/>
            <p:nvPr/>
          </p:nvSpPr>
          <p:spPr>
            <a:xfrm>
              <a:off x="1647102" y="3298475"/>
              <a:ext cx="50998" cy="38322"/>
            </a:xfrm>
            <a:custGeom>
              <a:avLst/>
              <a:gdLst/>
              <a:ahLst/>
              <a:cxnLst/>
              <a:rect l="l" t="t" r="r" b="b"/>
              <a:pathLst>
                <a:path w="1907" h="1433" extrusionOk="0">
                  <a:moveTo>
                    <a:pt x="1906" y="0"/>
                  </a:moveTo>
                  <a:lnTo>
                    <a:pt x="1906" y="0"/>
                  </a:lnTo>
                  <a:cubicBezTo>
                    <a:pt x="1796" y="184"/>
                    <a:pt x="477" y="513"/>
                    <a:pt x="147" y="733"/>
                  </a:cubicBezTo>
                  <a:lnTo>
                    <a:pt x="110" y="807"/>
                  </a:lnTo>
                  <a:cubicBezTo>
                    <a:pt x="73" y="843"/>
                    <a:pt x="0" y="917"/>
                    <a:pt x="0" y="990"/>
                  </a:cubicBezTo>
                  <a:cubicBezTo>
                    <a:pt x="0" y="1060"/>
                    <a:pt x="67" y="1432"/>
                    <a:pt x="137" y="1432"/>
                  </a:cubicBezTo>
                  <a:cubicBezTo>
                    <a:pt x="140" y="1432"/>
                    <a:pt x="144" y="1432"/>
                    <a:pt x="147" y="1430"/>
                  </a:cubicBezTo>
                  <a:cubicBezTo>
                    <a:pt x="183" y="1430"/>
                    <a:pt x="1063" y="990"/>
                    <a:pt x="1357" y="807"/>
                  </a:cubicBezTo>
                  <a:cubicBezTo>
                    <a:pt x="1760" y="660"/>
                    <a:pt x="1577" y="550"/>
                    <a:pt x="1577" y="55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34"/>
            <p:cNvSpPr/>
            <p:nvPr/>
          </p:nvSpPr>
          <p:spPr>
            <a:xfrm>
              <a:off x="1690237" y="3300427"/>
              <a:ext cx="20618" cy="15725"/>
            </a:xfrm>
            <a:custGeom>
              <a:avLst/>
              <a:gdLst/>
              <a:ahLst/>
              <a:cxnLst/>
              <a:rect l="l" t="t" r="r" b="b"/>
              <a:pathLst>
                <a:path w="771" h="588" extrusionOk="0">
                  <a:moveTo>
                    <a:pt x="330" y="1"/>
                  </a:moveTo>
                  <a:lnTo>
                    <a:pt x="0" y="514"/>
                  </a:lnTo>
                  <a:lnTo>
                    <a:pt x="0" y="587"/>
                  </a:lnTo>
                  <a:lnTo>
                    <a:pt x="660" y="220"/>
                  </a:lnTo>
                  <a:cubicBezTo>
                    <a:pt x="660" y="220"/>
                    <a:pt x="770" y="74"/>
                    <a:pt x="770" y="37"/>
                  </a:cubicBezTo>
                  <a:cubicBezTo>
                    <a:pt x="770" y="1"/>
                    <a:pt x="330" y="1"/>
                    <a:pt x="33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34"/>
            <p:cNvSpPr/>
            <p:nvPr/>
          </p:nvSpPr>
          <p:spPr>
            <a:xfrm>
              <a:off x="1663762" y="3272000"/>
              <a:ext cx="53940" cy="50998"/>
            </a:xfrm>
            <a:custGeom>
              <a:avLst/>
              <a:gdLst/>
              <a:ahLst/>
              <a:cxnLst/>
              <a:rect l="l" t="t" r="r" b="b"/>
              <a:pathLst>
                <a:path w="2017" h="1907" extrusionOk="0">
                  <a:moveTo>
                    <a:pt x="1723" y="0"/>
                  </a:moveTo>
                  <a:lnTo>
                    <a:pt x="1723" y="0"/>
                  </a:lnTo>
                  <a:cubicBezTo>
                    <a:pt x="1723" y="0"/>
                    <a:pt x="1687" y="0"/>
                    <a:pt x="1723" y="0"/>
                  </a:cubicBezTo>
                  <a:cubicBezTo>
                    <a:pt x="1687" y="0"/>
                    <a:pt x="477" y="514"/>
                    <a:pt x="294" y="660"/>
                  </a:cubicBezTo>
                  <a:cubicBezTo>
                    <a:pt x="184" y="807"/>
                    <a:pt x="0" y="1577"/>
                    <a:pt x="74" y="1723"/>
                  </a:cubicBezTo>
                  <a:lnTo>
                    <a:pt x="110" y="1797"/>
                  </a:lnTo>
                  <a:lnTo>
                    <a:pt x="110" y="1797"/>
                  </a:lnTo>
                  <a:lnTo>
                    <a:pt x="367" y="1907"/>
                  </a:lnTo>
                  <a:lnTo>
                    <a:pt x="294" y="1723"/>
                  </a:lnTo>
                  <a:lnTo>
                    <a:pt x="440" y="1137"/>
                  </a:lnTo>
                  <a:lnTo>
                    <a:pt x="624" y="807"/>
                  </a:lnTo>
                  <a:lnTo>
                    <a:pt x="2017" y="147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34"/>
            <p:cNvSpPr/>
            <p:nvPr/>
          </p:nvSpPr>
          <p:spPr>
            <a:xfrm>
              <a:off x="1669646" y="3275905"/>
              <a:ext cx="49046" cy="47094"/>
            </a:xfrm>
            <a:custGeom>
              <a:avLst/>
              <a:gdLst/>
              <a:ahLst/>
              <a:cxnLst/>
              <a:rect l="l" t="t" r="r" b="b"/>
              <a:pathLst>
                <a:path w="1834" h="1761" extrusionOk="0">
                  <a:moveTo>
                    <a:pt x="1687" y="1"/>
                  </a:moveTo>
                  <a:cubicBezTo>
                    <a:pt x="1687" y="1"/>
                    <a:pt x="514" y="478"/>
                    <a:pt x="330" y="661"/>
                  </a:cubicBezTo>
                  <a:cubicBezTo>
                    <a:pt x="184" y="808"/>
                    <a:pt x="0" y="1577"/>
                    <a:pt x="74" y="1724"/>
                  </a:cubicBezTo>
                  <a:cubicBezTo>
                    <a:pt x="74" y="1761"/>
                    <a:pt x="147" y="1761"/>
                    <a:pt x="147" y="1761"/>
                  </a:cubicBezTo>
                  <a:lnTo>
                    <a:pt x="1100" y="1431"/>
                  </a:lnTo>
                  <a:cubicBezTo>
                    <a:pt x="1137" y="1431"/>
                    <a:pt x="1503" y="1284"/>
                    <a:pt x="1613" y="1027"/>
                  </a:cubicBezTo>
                  <a:cubicBezTo>
                    <a:pt x="1650" y="808"/>
                    <a:pt x="1833" y="74"/>
                    <a:pt x="172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34"/>
            <p:cNvSpPr/>
            <p:nvPr/>
          </p:nvSpPr>
          <p:spPr>
            <a:xfrm>
              <a:off x="1669646" y="3275905"/>
              <a:ext cx="46104" cy="46131"/>
            </a:xfrm>
            <a:custGeom>
              <a:avLst/>
              <a:gdLst/>
              <a:ahLst/>
              <a:cxnLst/>
              <a:rect l="l" t="t" r="r" b="b"/>
              <a:pathLst>
                <a:path w="1724" h="1725" extrusionOk="0">
                  <a:moveTo>
                    <a:pt x="74" y="1724"/>
                  </a:moveTo>
                  <a:cubicBezTo>
                    <a:pt x="0" y="1577"/>
                    <a:pt x="184" y="808"/>
                    <a:pt x="330" y="661"/>
                  </a:cubicBezTo>
                  <a:cubicBezTo>
                    <a:pt x="514" y="478"/>
                    <a:pt x="1687" y="1"/>
                    <a:pt x="1687" y="1"/>
                  </a:cubicBezTo>
                  <a:lnTo>
                    <a:pt x="1723" y="1"/>
                  </a:lnTo>
                  <a:lnTo>
                    <a:pt x="1723" y="1"/>
                  </a:lnTo>
                  <a:lnTo>
                    <a:pt x="1687" y="1"/>
                  </a:lnTo>
                  <a:cubicBezTo>
                    <a:pt x="1687" y="1"/>
                    <a:pt x="514" y="478"/>
                    <a:pt x="330" y="661"/>
                  </a:cubicBezTo>
                  <a:cubicBezTo>
                    <a:pt x="147" y="808"/>
                    <a:pt x="0" y="1577"/>
                    <a:pt x="74" y="1724"/>
                  </a:cubicBezTo>
                  <a:lnTo>
                    <a:pt x="74" y="1724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34"/>
            <p:cNvSpPr/>
            <p:nvPr/>
          </p:nvSpPr>
          <p:spPr>
            <a:xfrm>
              <a:off x="1322581" y="3189633"/>
              <a:ext cx="385333" cy="283390"/>
            </a:xfrm>
            <a:custGeom>
              <a:avLst/>
              <a:gdLst/>
              <a:ahLst/>
              <a:cxnLst/>
              <a:rect l="l" t="t" r="r" b="b"/>
              <a:pathLst>
                <a:path w="14409" h="10597" extrusionOk="0">
                  <a:moveTo>
                    <a:pt x="6453" y="1"/>
                  </a:moveTo>
                  <a:lnTo>
                    <a:pt x="2384" y="2824"/>
                  </a:lnTo>
                  <a:lnTo>
                    <a:pt x="990" y="4987"/>
                  </a:lnTo>
                  <a:lnTo>
                    <a:pt x="1" y="9863"/>
                  </a:lnTo>
                  <a:lnTo>
                    <a:pt x="1284" y="10596"/>
                  </a:lnTo>
                  <a:cubicBezTo>
                    <a:pt x="1326" y="10596"/>
                    <a:pt x="1369" y="10596"/>
                    <a:pt x="1412" y="10596"/>
                  </a:cubicBezTo>
                  <a:cubicBezTo>
                    <a:pt x="6032" y="10596"/>
                    <a:pt x="12942" y="8653"/>
                    <a:pt x="12942" y="8653"/>
                  </a:cubicBezTo>
                  <a:lnTo>
                    <a:pt x="14408" y="8066"/>
                  </a:lnTo>
                  <a:lnTo>
                    <a:pt x="13968" y="4877"/>
                  </a:lnTo>
                  <a:lnTo>
                    <a:pt x="12868" y="4620"/>
                  </a:lnTo>
                  <a:lnTo>
                    <a:pt x="6416" y="4327"/>
                  </a:lnTo>
                  <a:lnTo>
                    <a:pt x="4400" y="3117"/>
                  </a:lnTo>
                  <a:lnTo>
                    <a:pt x="7406" y="844"/>
                  </a:lnTo>
                  <a:lnTo>
                    <a:pt x="645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34"/>
            <p:cNvSpPr/>
            <p:nvPr/>
          </p:nvSpPr>
          <p:spPr>
            <a:xfrm>
              <a:off x="1386309" y="3189633"/>
              <a:ext cx="311791" cy="130423"/>
            </a:xfrm>
            <a:custGeom>
              <a:avLst/>
              <a:gdLst/>
              <a:ahLst/>
              <a:cxnLst/>
              <a:rect l="l" t="t" r="r" b="b"/>
              <a:pathLst>
                <a:path w="11659" h="4877" extrusionOk="0">
                  <a:moveTo>
                    <a:pt x="4070" y="1"/>
                  </a:moveTo>
                  <a:lnTo>
                    <a:pt x="1" y="2824"/>
                  </a:lnTo>
                  <a:lnTo>
                    <a:pt x="2970" y="4767"/>
                  </a:lnTo>
                  <a:lnTo>
                    <a:pt x="11659" y="4877"/>
                  </a:lnTo>
                  <a:lnTo>
                    <a:pt x="11659" y="4877"/>
                  </a:lnTo>
                  <a:lnTo>
                    <a:pt x="10559" y="4620"/>
                  </a:lnTo>
                  <a:lnTo>
                    <a:pt x="4436" y="4327"/>
                  </a:lnTo>
                  <a:lnTo>
                    <a:pt x="2567" y="3410"/>
                  </a:lnTo>
                  <a:lnTo>
                    <a:pt x="5060" y="844"/>
                  </a:lnTo>
                  <a:lnTo>
                    <a:pt x="40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34"/>
            <p:cNvSpPr/>
            <p:nvPr/>
          </p:nvSpPr>
          <p:spPr>
            <a:xfrm>
              <a:off x="1350046" y="3265127"/>
              <a:ext cx="115715" cy="101996"/>
            </a:xfrm>
            <a:custGeom>
              <a:avLst/>
              <a:gdLst/>
              <a:ahLst/>
              <a:cxnLst/>
              <a:rect l="l" t="t" r="r" b="b"/>
              <a:pathLst>
                <a:path w="4327" h="3814" extrusionOk="0">
                  <a:moveTo>
                    <a:pt x="1357" y="1"/>
                  </a:moveTo>
                  <a:lnTo>
                    <a:pt x="0" y="2164"/>
                  </a:lnTo>
                  <a:lnTo>
                    <a:pt x="2566" y="3813"/>
                  </a:lnTo>
                  <a:lnTo>
                    <a:pt x="4326" y="1944"/>
                  </a:lnTo>
                  <a:lnTo>
                    <a:pt x="135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34"/>
            <p:cNvSpPr/>
            <p:nvPr/>
          </p:nvSpPr>
          <p:spPr>
            <a:xfrm>
              <a:off x="1322581" y="3322971"/>
              <a:ext cx="96113" cy="149063"/>
            </a:xfrm>
            <a:custGeom>
              <a:avLst/>
              <a:gdLst/>
              <a:ahLst/>
              <a:cxnLst/>
              <a:rect l="l" t="t" r="r" b="b"/>
              <a:pathLst>
                <a:path w="3594" h="5574" extrusionOk="0">
                  <a:moveTo>
                    <a:pt x="1027" y="1"/>
                  </a:moveTo>
                  <a:lnTo>
                    <a:pt x="1" y="4840"/>
                  </a:lnTo>
                  <a:lnTo>
                    <a:pt x="1284" y="5573"/>
                  </a:lnTo>
                  <a:lnTo>
                    <a:pt x="3593" y="1650"/>
                  </a:lnTo>
                  <a:lnTo>
                    <a:pt x="1027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34"/>
            <p:cNvSpPr/>
            <p:nvPr/>
          </p:nvSpPr>
          <p:spPr>
            <a:xfrm>
              <a:off x="2404931" y="2411132"/>
              <a:ext cx="386295" cy="470695"/>
            </a:xfrm>
            <a:custGeom>
              <a:avLst/>
              <a:gdLst/>
              <a:ahLst/>
              <a:cxnLst/>
              <a:rect l="l" t="t" r="r" b="b"/>
              <a:pathLst>
                <a:path w="14445" h="17601" extrusionOk="0">
                  <a:moveTo>
                    <a:pt x="4777" y="0"/>
                  </a:moveTo>
                  <a:cubicBezTo>
                    <a:pt x="4042" y="0"/>
                    <a:pt x="3381" y="192"/>
                    <a:pt x="2823" y="554"/>
                  </a:cubicBezTo>
                  <a:cubicBezTo>
                    <a:pt x="2787" y="590"/>
                    <a:pt x="990" y="1617"/>
                    <a:pt x="954" y="1653"/>
                  </a:cubicBezTo>
                  <a:cubicBezTo>
                    <a:pt x="0" y="2387"/>
                    <a:pt x="1100" y="2790"/>
                    <a:pt x="1100" y="4623"/>
                  </a:cubicBezTo>
                  <a:cubicBezTo>
                    <a:pt x="1100" y="5723"/>
                    <a:pt x="3373" y="11552"/>
                    <a:pt x="3520" y="12431"/>
                  </a:cubicBezTo>
                  <a:lnTo>
                    <a:pt x="5390" y="11332"/>
                  </a:lnTo>
                  <a:lnTo>
                    <a:pt x="5390" y="2643"/>
                  </a:lnTo>
                  <a:lnTo>
                    <a:pt x="8689" y="5099"/>
                  </a:lnTo>
                  <a:lnTo>
                    <a:pt x="12465" y="17601"/>
                  </a:lnTo>
                  <a:lnTo>
                    <a:pt x="14335" y="16501"/>
                  </a:lnTo>
                  <a:cubicBezTo>
                    <a:pt x="14371" y="15694"/>
                    <a:pt x="14445" y="13385"/>
                    <a:pt x="14445" y="12358"/>
                  </a:cubicBezTo>
                  <a:cubicBezTo>
                    <a:pt x="14445" y="8106"/>
                    <a:pt x="11402" y="3010"/>
                    <a:pt x="7772" y="920"/>
                  </a:cubicBezTo>
                  <a:cubicBezTo>
                    <a:pt x="6699" y="293"/>
                    <a:pt x="5682" y="0"/>
                    <a:pt x="47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34"/>
            <p:cNvSpPr/>
            <p:nvPr/>
          </p:nvSpPr>
          <p:spPr>
            <a:xfrm>
              <a:off x="2518667" y="2488659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1"/>
                  </a:moveTo>
                  <a:lnTo>
                    <a:pt x="0" y="9203"/>
                  </a:lnTo>
                  <a:cubicBezTo>
                    <a:pt x="587" y="9276"/>
                    <a:pt x="880" y="10046"/>
                    <a:pt x="1466" y="10046"/>
                  </a:cubicBezTo>
                  <a:lnTo>
                    <a:pt x="1466" y="844"/>
                  </a:lnTo>
                  <a:cubicBezTo>
                    <a:pt x="880" y="771"/>
                    <a:pt x="587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34"/>
            <p:cNvSpPr/>
            <p:nvPr/>
          </p:nvSpPr>
          <p:spPr>
            <a:xfrm>
              <a:off x="2557871" y="2512192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1"/>
                  </a:moveTo>
                  <a:lnTo>
                    <a:pt x="0" y="9202"/>
                  </a:lnTo>
                  <a:cubicBezTo>
                    <a:pt x="587" y="9239"/>
                    <a:pt x="880" y="10046"/>
                    <a:pt x="1467" y="10046"/>
                  </a:cubicBezTo>
                  <a:lnTo>
                    <a:pt x="1467" y="807"/>
                  </a:lnTo>
                  <a:cubicBezTo>
                    <a:pt x="880" y="771"/>
                    <a:pt x="587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34"/>
            <p:cNvSpPr/>
            <p:nvPr/>
          </p:nvSpPr>
          <p:spPr>
            <a:xfrm>
              <a:off x="2596113" y="2533773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0" y="0"/>
                  </a:moveTo>
                  <a:lnTo>
                    <a:pt x="0" y="9239"/>
                  </a:lnTo>
                  <a:cubicBezTo>
                    <a:pt x="587" y="9275"/>
                    <a:pt x="880" y="10045"/>
                    <a:pt x="1467" y="10045"/>
                  </a:cubicBezTo>
                  <a:lnTo>
                    <a:pt x="1467" y="843"/>
                  </a:lnTo>
                  <a:cubicBezTo>
                    <a:pt x="880" y="770"/>
                    <a:pt x="58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34"/>
            <p:cNvSpPr/>
            <p:nvPr/>
          </p:nvSpPr>
          <p:spPr>
            <a:xfrm>
              <a:off x="2381397" y="2438383"/>
              <a:ext cx="357868" cy="443444"/>
            </a:xfrm>
            <a:custGeom>
              <a:avLst/>
              <a:gdLst/>
              <a:ahLst/>
              <a:cxnLst/>
              <a:rect l="l" t="t" r="r" b="b"/>
              <a:pathLst>
                <a:path w="13382" h="16582" extrusionOk="0">
                  <a:moveTo>
                    <a:pt x="3653" y="1"/>
                  </a:moveTo>
                  <a:cubicBezTo>
                    <a:pt x="1474" y="1"/>
                    <a:pt x="1" y="1697"/>
                    <a:pt x="1" y="4667"/>
                  </a:cubicBezTo>
                  <a:cubicBezTo>
                    <a:pt x="1" y="5767"/>
                    <a:pt x="111" y="8113"/>
                    <a:pt x="184" y="8993"/>
                  </a:cubicBezTo>
                  <a:lnTo>
                    <a:pt x="4327" y="11376"/>
                  </a:lnTo>
                  <a:lnTo>
                    <a:pt x="4327" y="1551"/>
                  </a:lnTo>
                  <a:lnTo>
                    <a:pt x="9019" y="4300"/>
                  </a:lnTo>
                  <a:lnTo>
                    <a:pt x="9019" y="14125"/>
                  </a:lnTo>
                  <a:lnTo>
                    <a:pt x="13308" y="16582"/>
                  </a:lnTo>
                  <a:cubicBezTo>
                    <a:pt x="13345" y="15775"/>
                    <a:pt x="13382" y="13465"/>
                    <a:pt x="13382" y="12439"/>
                  </a:cubicBezTo>
                  <a:cubicBezTo>
                    <a:pt x="13382" y="8223"/>
                    <a:pt x="10412" y="3091"/>
                    <a:pt x="6709" y="928"/>
                  </a:cubicBezTo>
                  <a:cubicBezTo>
                    <a:pt x="5604" y="299"/>
                    <a:pt x="4566" y="1"/>
                    <a:pt x="365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34"/>
            <p:cNvSpPr/>
            <p:nvPr/>
          </p:nvSpPr>
          <p:spPr>
            <a:xfrm>
              <a:off x="1828469" y="2739557"/>
              <a:ext cx="386295" cy="470695"/>
            </a:xfrm>
            <a:custGeom>
              <a:avLst/>
              <a:gdLst/>
              <a:ahLst/>
              <a:cxnLst/>
              <a:rect l="l" t="t" r="r" b="b"/>
              <a:pathLst>
                <a:path w="14445" h="17601" extrusionOk="0">
                  <a:moveTo>
                    <a:pt x="4801" y="1"/>
                  </a:moveTo>
                  <a:cubicBezTo>
                    <a:pt x="4072" y="1"/>
                    <a:pt x="3418" y="193"/>
                    <a:pt x="2860" y="554"/>
                  </a:cubicBezTo>
                  <a:cubicBezTo>
                    <a:pt x="2823" y="590"/>
                    <a:pt x="1027" y="1617"/>
                    <a:pt x="990" y="1654"/>
                  </a:cubicBezTo>
                  <a:cubicBezTo>
                    <a:pt x="0" y="2387"/>
                    <a:pt x="1100" y="2790"/>
                    <a:pt x="1100" y="4623"/>
                  </a:cubicBezTo>
                  <a:cubicBezTo>
                    <a:pt x="1100" y="5723"/>
                    <a:pt x="3410" y="11552"/>
                    <a:pt x="3556" y="12432"/>
                  </a:cubicBezTo>
                  <a:lnTo>
                    <a:pt x="5426" y="11332"/>
                  </a:lnTo>
                  <a:lnTo>
                    <a:pt x="5426" y="2643"/>
                  </a:lnTo>
                  <a:lnTo>
                    <a:pt x="8725" y="5100"/>
                  </a:lnTo>
                  <a:lnTo>
                    <a:pt x="12465" y="17601"/>
                  </a:lnTo>
                  <a:lnTo>
                    <a:pt x="14371" y="16501"/>
                  </a:lnTo>
                  <a:cubicBezTo>
                    <a:pt x="14408" y="15694"/>
                    <a:pt x="14444" y="13385"/>
                    <a:pt x="14444" y="12322"/>
                  </a:cubicBezTo>
                  <a:cubicBezTo>
                    <a:pt x="14444" y="8179"/>
                    <a:pt x="11438" y="3047"/>
                    <a:pt x="7809" y="920"/>
                  </a:cubicBezTo>
                  <a:cubicBezTo>
                    <a:pt x="6716" y="293"/>
                    <a:pt x="5701" y="1"/>
                    <a:pt x="48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34"/>
            <p:cNvSpPr/>
            <p:nvPr/>
          </p:nvSpPr>
          <p:spPr>
            <a:xfrm>
              <a:off x="1943168" y="2818073"/>
              <a:ext cx="39231" cy="268655"/>
            </a:xfrm>
            <a:custGeom>
              <a:avLst/>
              <a:gdLst/>
              <a:ahLst/>
              <a:cxnLst/>
              <a:rect l="l" t="t" r="r" b="b"/>
              <a:pathLst>
                <a:path w="1467" h="10046" extrusionOk="0">
                  <a:moveTo>
                    <a:pt x="1" y="1"/>
                  </a:moveTo>
                  <a:lnTo>
                    <a:pt x="1" y="9239"/>
                  </a:lnTo>
                  <a:cubicBezTo>
                    <a:pt x="587" y="9276"/>
                    <a:pt x="844" y="10046"/>
                    <a:pt x="1467" y="10046"/>
                  </a:cubicBezTo>
                  <a:lnTo>
                    <a:pt x="1467" y="844"/>
                  </a:lnTo>
                  <a:cubicBezTo>
                    <a:pt x="844" y="771"/>
                    <a:pt x="587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34"/>
            <p:cNvSpPr/>
            <p:nvPr/>
          </p:nvSpPr>
          <p:spPr>
            <a:xfrm>
              <a:off x="1982372" y="2840617"/>
              <a:ext cx="39258" cy="268655"/>
            </a:xfrm>
            <a:custGeom>
              <a:avLst/>
              <a:gdLst/>
              <a:ahLst/>
              <a:cxnLst/>
              <a:rect l="l" t="t" r="r" b="b"/>
              <a:pathLst>
                <a:path w="1468" h="10046" extrusionOk="0">
                  <a:moveTo>
                    <a:pt x="1" y="1"/>
                  </a:moveTo>
                  <a:lnTo>
                    <a:pt x="1" y="9203"/>
                  </a:lnTo>
                  <a:cubicBezTo>
                    <a:pt x="588" y="9239"/>
                    <a:pt x="844" y="10046"/>
                    <a:pt x="1467" y="10046"/>
                  </a:cubicBezTo>
                  <a:lnTo>
                    <a:pt x="1467" y="807"/>
                  </a:lnTo>
                  <a:cubicBezTo>
                    <a:pt x="844" y="771"/>
                    <a:pt x="58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34"/>
            <p:cNvSpPr/>
            <p:nvPr/>
          </p:nvSpPr>
          <p:spPr>
            <a:xfrm>
              <a:off x="2021604" y="2863188"/>
              <a:ext cx="39231" cy="268628"/>
            </a:xfrm>
            <a:custGeom>
              <a:avLst/>
              <a:gdLst/>
              <a:ahLst/>
              <a:cxnLst/>
              <a:rect l="l" t="t" r="r" b="b"/>
              <a:pathLst>
                <a:path w="1467" h="10045" extrusionOk="0">
                  <a:moveTo>
                    <a:pt x="0" y="0"/>
                  </a:moveTo>
                  <a:lnTo>
                    <a:pt x="0" y="9238"/>
                  </a:lnTo>
                  <a:cubicBezTo>
                    <a:pt x="587" y="9275"/>
                    <a:pt x="844" y="10045"/>
                    <a:pt x="1467" y="10045"/>
                  </a:cubicBezTo>
                  <a:lnTo>
                    <a:pt x="1467" y="843"/>
                  </a:lnTo>
                  <a:cubicBezTo>
                    <a:pt x="844" y="807"/>
                    <a:pt x="587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34"/>
            <p:cNvSpPr/>
            <p:nvPr/>
          </p:nvSpPr>
          <p:spPr>
            <a:xfrm>
              <a:off x="1805925" y="2768439"/>
              <a:ext cx="357868" cy="443792"/>
            </a:xfrm>
            <a:custGeom>
              <a:avLst/>
              <a:gdLst/>
              <a:ahLst/>
              <a:cxnLst/>
              <a:rect l="l" t="t" r="r" b="b"/>
              <a:pathLst>
                <a:path w="13382" h="16595" extrusionOk="0">
                  <a:moveTo>
                    <a:pt x="3664" y="0"/>
                  </a:moveTo>
                  <a:cubicBezTo>
                    <a:pt x="1485" y="0"/>
                    <a:pt x="0" y="1698"/>
                    <a:pt x="0" y="4679"/>
                  </a:cubicBezTo>
                  <a:cubicBezTo>
                    <a:pt x="0" y="5779"/>
                    <a:pt x="37" y="8089"/>
                    <a:pt x="183" y="8969"/>
                  </a:cubicBezTo>
                  <a:lnTo>
                    <a:pt x="4289" y="11352"/>
                  </a:lnTo>
                  <a:lnTo>
                    <a:pt x="4289" y="1563"/>
                  </a:lnTo>
                  <a:lnTo>
                    <a:pt x="9019" y="4313"/>
                  </a:lnTo>
                  <a:lnTo>
                    <a:pt x="9019" y="14101"/>
                  </a:lnTo>
                  <a:lnTo>
                    <a:pt x="13271" y="16594"/>
                  </a:lnTo>
                  <a:cubicBezTo>
                    <a:pt x="13308" y="15751"/>
                    <a:pt x="13381" y="13478"/>
                    <a:pt x="13381" y="12415"/>
                  </a:cubicBezTo>
                  <a:cubicBezTo>
                    <a:pt x="13381" y="8199"/>
                    <a:pt x="10375" y="3066"/>
                    <a:pt x="6672" y="903"/>
                  </a:cubicBezTo>
                  <a:cubicBezTo>
                    <a:pt x="5588" y="292"/>
                    <a:pt x="4566" y="0"/>
                    <a:pt x="36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34"/>
            <p:cNvSpPr/>
            <p:nvPr/>
          </p:nvSpPr>
          <p:spPr>
            <a:xfrm>
              <a:off x="1639239" y="2860059"/>
              <a:ext cx="374555" cy="460987"/>
            </a:xfrm>
            <a:custGeom>
              <a:avLst/>
              <a:gdLst/>
              <a:ahLst/>
              <a:cxnLst/>
              <a:rect l="l" t="t" r="r" b="b"/>
              <a:pathLst>
                <a:path w="14006" h="17238" extrusionOk="0">
                  <a:moveTo>
                    <a:pt x="4569" y="1"/>
                  </a:moveTo>
                  <a:cubicBezTo>
                    <a:pt x="3878" y="1"/>
                    <a:pt x="3265" y="187"/>
                    <a:pt x="2750" y="557"/>
                  </a:cubicBezTo>
                  <a:cubicBezTo>
                    <a:pt x="2640" y="594"/>
                    <a:pt x="954" y="1583"/>
                    <a:pt x="917" y="1657"/>
                  </a:cubicBezTo>
                  <a:cubicBezTo>
                    <a:pt x="1" y="2427"/>
                    <a:pt x="1027" y="2793"/>
                    <a:pt x="1027" y="4590"/>
                  </a:cubicBezTo>
                  <a:cubicBezTo>
                    <a:pt x="1027" y="5689"/>
                    <a:pt x="3300" y="11372"/>
                    <a:pt x="3374" y="12178"/>
                  </a:cubicBezTo>
                  <a:lnTo>
                    <a:pt x="5207" y="11078"/>
                  </a:lnTo>
                  <a:lnTo>
                    <a:pt x="5207" y="2647"/>
                  </a:lnTo>
                  <a:lnTo>
                    <a:pt x="8433" y="5030"/>
                  </a:lnTo>
                  <a:lnTo>
                    <a:pt x="12099" y="17237"/>
                  </a:lnTo>
                  <a:lnTo>
                    <a:pt x="13932" y="16138"/>
                  </a:lnTo>
                  <a:cubicBezTo>
                    <a:pt x="13968" y="15368"/>
                    <a:pt x="14005" y="13168"/>
                    <a:pt x="14005" y="12105"/>
                  </a:cubicBezTo>
                  <a:cubicBezTo>
                    <a:pt x="14005" y="8036"/>
                    <a:pt x="11109" y="3013"/>
                    <a:pt x="7553" y="924"/>
                  </a:cubicBezTo>
                  <a:cubicBezTo>
                    <a:pt x="6462" y="306"/>
                    <a:pt x="5452" y="1"/>
                    <a:pt x="456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34"/>
            <p:cNvSpPr/>
            <p:nvPr/>
          </p:nvSpPr>
          <p:spPr>
            <a:xfrm>
              <a:off x="1751986" y="2938655"/>
              <a:ext cx="120609" cy="303955"/>
            </a:xfrm>
            <a:custGeom>
              <a:avLst/>
              <a:gdLst/>
              <a:ahLst/>
              <a:cxnLst/>
              <a:rect l="l" t="t" r="r" b="b"/>
              <a:pathLst>
                <a:path w="4510" h="11366" extrusionOk="0">
                  <a:moveTo>
                    <a:pt x="1" y="1"/>
                  </a:moveTo>
                  <a:lnTo>
                    <a:pt x="1" y="8946"/>
                  </a:lnTo>
                  <a:lnTo>
                    <a:pt x="4180" y="11366"/>
                  </a:lnTo>
                  <a:cubicBezTo>
                    <a:pt x="4217" y="10522"/>
                    <a:pt x="4510" y="3044"/>
                    <a:pt x="4510" y="2200"/>
                  </a:cubicBezTo>
                  <a:cubicBezTo>
                    <a:pt x="3960" y="2127"/>
                    <a:pt x="55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34"/>
            <p:cNvSpPr/>
            <p:nvPr/>
          </p:nvSpPr>
          <p:spPr>
            <a:xfrm>
              <a:off x="1616695" y="2890893"/>
              <a:ext cx="348080" cy="430153"/>
            </a:xfrm>
            <a:custGeom>
              <a:avLst/>
              <a:gdLst/>
              <a:ahLst/>
              <a:cxnLst/>
              <a:rect l="l" t="t" r="r" b="b"/>
              <a:pathLst>
                <a:path w="13016" h="16085" extrusionOk="0">
                  <a:moveTo>
                    <a:pt x="3551" y="0"/>
                  </a:moveTo>
                  <a:cubicBezTo>
                    <a:pt x="1441" y="0"/>
                    <a:pt x="1" y="1666"/>
                    <a:pt x="1" y="4536"/>
                  </a:cubicBezTo>
                  <a:cubicBezTo>
                    <a:pt x="1" y="5600"/>
                    <a:pt x="111" y="7872"/>
                    <a:pt x="184" y="8716"/>
                  </a:cubicBezTo>
                  <a:lnTo>
                    <a:pt x="4217" y="11025"/>
                  </a:lnTo>
                  <a:lnTo>
                    <a:pt x="4217" y="1494"/>
                  </a:lnTo>
                  <a:lnTo>
                    <a:pt x="8799" y="4170"/>
                  </a:lnTo>
                  <a:lnTo>
                    <a:pt x="8799" y="13701"/>
                  </a:lnTo>
                  <a:lnTo>
                    <a:pt x="12942" y="16084"/>
                  </a:lnTo>
                  <a:cubicBezTo>
                    <a:pt x="12978" y="15315"/>
                    <a:pt x="13015" y="13115"/>
                    <a:pt x="13015" y="12052"/>
                  </a:cubicBezTo>
                  <a:cubicBezTo>
                    <a:pt x="13015" y="7909"/>
                    <a:pt x="10119" y="2923"/>
                    <a:pt x="6490" y="907"/>
                  </a:cubicBezTo>
                  <a:cubicBezTo>
                    <a:pt x="5431" y="291"/>
                    <a:pt x="4432" y="0"/>
                    <a:pt x="355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34"/>
            <p:cNvSpPr/>
            <p:nvPr/>
          </p:nvSpPr>
          <p:spPr>
            <a:xfrm>
              <a:off x="1826490" y="3436279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64" y="0"/>
                  </a:moveTo>
                  <a:cubicBezTo>
                    <a:pt x="2050" y="0"/>
                    <a:pt x="1807" y="72"/>
                    <a:pt x="1541" y="236"/>
                  </a:cubicBezTo>
                  <a:cubicBezTo>
                    <a:pt x="698" y="713"/>
                    <a:pt x="1" y="1923"/>
                    <a:pt x="1" y="2912"/>
                  </a:cubicBezTo>
                  <a:cubicBezTo>
                    <a:pt x="1" y="3389"/>
                    <a:pt x="148" y="3719"/>
                    <a:pt x="368" y="3829"/>
                  </a:cubicBezTo>
                  <a:cubicBezTo>
                    <a:pt x="404" y="3902"/>
                    <a:pt x="441" y="3902"/>
                    <a:pt x="478" y="3939"/>
                  </a:cubicBezTo>
                  <a:lnTo>
                    <a:pt x="1357" y="4452"/>
                  </a:lnTo>
                  <a:lnTo>
                    <a:pt x="1981" y="3462"/>
                  </a:lnTo>
                  <a:cubicBezTo>
                    <a:pt x="2457" y="3022"/>
                    <a:pt x="2824" y="2363"/>
                    <a:pt x="3007" y="1739"/>
                  </a:cubicBezTo>
                  <a:lnTo>
                    <a:pt x="3667" y="676"/>
                  </a:lnTo>
                  <a:lnTo>
                    <a:pt x="2714" y="126"/>
                  </a:lnTo>
                  <a:cubicBezTo>
                    <a:pt x="2584" y="45"/>
                    <a:pt x="2433" y="0"/>
                    <a:pt x="2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34"/>
            <p:cNvSpPr/>
            <p:nvPr/>
          </p:nvSpPr>
          <p:spPr>
            <a:xfrm>
              <a:off x="1852003" y="3451095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92" y="1"/>
                  </a:moveTo>
                  <a:cubicBezTo>
                    <a:pt x="2078" y="1"/>
                    <a:pt x="1834" y="75"/>
                    <a:pt x="1577" y="232"/>
                  </a:cubicBezTo>
                  <a:cubicBezTo>
                    <a:pt x="697" y="782"/>
                    <a:pt x="0" y="1955"/>
                    <a:pt x="0" y="2908"/>
                  </a:cubicBezTo>
                  <a:cubicBezTo>
                    <a:pt x="0" y="3624"/>
                    <a:pt x="338" y="4019"/>
                    <a:pt x="841" y="4019"/>
                  </a:cubicBezTo>
                  <a:cubicBezTo>
                    <a:pt x="1060" y="4019"/>
                    <a:pt x="1310" y="3944"/>
                    <a:pt x="1577" y="3788"/>
                  </a:cubicBezTo>
                  <a:cubicBezTo>
                    <a:pt x="2420" y="3275"/>
                    <a:pt x="3116" y="2102"/>
                    <a:pt x="3116" y="1075"/>
                  </a:cubicBezTo>
                  <a:cubicBezTo>
                    <a:pt x="3116" y="388"/>
                    <a:pt x="2780" y="1"/>
                    <a:pt x="22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34"/>
            <p:cNvSpPr/>
            <p:nvPr/>
          </p:nvSpPr>
          <p:spPr>
            <a:xfrm>
              <a:off x="1856897" y="3455293"/>
              <a:ext cx="81404" cy="102237"/>
            </a:xfrm>
            <a:custGeom>
              <a:avLst/>
              <a:gdLst/>
              <a:ahLst/>
              <a:cxnLst/>
              <a:rect l="l" t="t" r="r" b="b"/>
              <a:pathLst>
                <a:path w="3044" h="3823" extrusionOk="0">
                  <a:moveTo>
                    <a:pt x="2173" y="0"/>
                  </a:moveTo>
                  <a:cubicBezTo>
                    <a:pt x="1970" y="0"/>
                    <a:pt x="1743" y="60"/>
                    <a:pt x="1504" y="185"/>
                  </a:cubicBezTo>
                  <a:cubicBezTo>
                    <a:pt x="660" y="662"/>
                    <a:pt x="0" y="1798"/>
                    <a:pt x="0" y="2751"/>
                  </a:cubicBezTo>
                  <a:cubicBezTo>
                    <a:pt x="0" y="3452"/>
                    <a:pt x="350" y="3822"/>
                    <a:pt x="840" y="3822"/>
                  </a:cubicBezTo>
                  <a:cubicBezTo>
                    <a:pt x="1042" y="3822"/>
                    <a:pt x="1268" y="3760"/>
                    <a:pt x="1504" y="3631"/>
                  </a:cubicBezTo>
                  <a:cubicBezTo>
                    <a:pt x="2347" y="3155"/>
                    <a:pt x="3043" y="1981"/>
                    <a:pt x="3043" y="1065"/>
                  </a:cubicBezTo>
                  <a:cubicBezTo>
                    <a:pt x="3043" y="382"/>
                    <a:pt x="2686" y="0"/>
                    <a:pt x="21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34"/>
            <p:cNvSpPr/>
            <p:nvPr/>
          </p:nvSpPr>
          <p:spPr>
            <a:xfrm>
              <a:off x="1865722" y="3468504"/>
              <a:ext cx="58833" cy="74638"/>
            </a:xfrm>
            <a:custGeom>
              <a:avLst/>
              <a:gdLst/>
              <a:ahLst/>
              <a:cxnLst/>
              <a:rect l="l" t="t" r="r" b="b"/>
              <a:pathLst>
                <a:path w="2200" h="2791" extrusionOk="0">
                  <a:moveTo>
                    <a:pt x="1609" y="1"/>
                  </a:moveTo>
                  <a:cubicBezTo>
                    <a:pt x="1455" y="1"/>
                    <a:pt x="1281" y="55"/>
                    <a:pt x="1100" y="168"/>
                  </a:cubicBezTo>
                  <a:cubicBezTo>
                    <a:pt x="514" y="534"/>
                    <a:pt x="0" y="1341"/>
                    <a:pt x="0" y="2037"/>
                  </a:cubicBezTo>
                  <a:cubicBezTo>
                    <a:pt x="0" y="2519"/>
                    <a:pt x="246" y="2791"/>
                    <a:pt x="592" y="2791"/>
                  </a:cubicBezTo>
                  <a:cubicBezTo>
                    <a:pt x="746" y="2791"/>
                    <a:pt x="919" y="2737"/>
                    <a:pt x="1100" y="2624"/>
                  </a:cubicBezTo>
                  <a:cubicBezTo>
                    <a:pt x="1687" y="2257"/>
                    <a:pt x="2200" y="1451"/>
                    <a:pt x="2200" y="754"/>
                  </a:cubicBezTo>
                  <a:cubicBezTo>
                    <a:pt x="2200" y="272"/>
                    <a:pt x="1954" y="1"/>
                    <a:pt x="160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34"/>
            <p:cNvSpPr/>
            <p:nvPr/>
          </p:nvSpPr>
          <p:spPr>
            <a:xfrm>
              <a:off x="1867674" y="3471499"/>
              <a:ext cx="51987" cy="67685"/>
            </a:xfrm>
            <a:custGeom>
              <a:avLst/>
              <a:gdLst/>
              <a:ahLst/>
              <a:cxnLst/>
              <a:rect l="l" t="t" r="r" b="b"/>
              <a:pathLst>
                <a:path w="1944" h="2531" extrusionOk="0">
                  <a:moveTo>
                    <a:pt x="1400" y="1"/>
                  </a:moveTo>
                  <a:cubicBezTo>
                    <a:pt x="1272" y="1"/>
                    <a:pt x="1131" y="42"/>
                    <a:pt x="991" y="129"/>
                  </a:cubicBezTo>
                  <a:cubicBezTo>
                    <a:pt x="441" y="459"/>
                    <a:pt x="1" y="1192"/>
                    <a:pt x="1" y="1852"/>
                  </a:cubicBezTo>
                  <a:cubicBezTo>
                    <a:pt x="1" y="2291"/>
                    <a:pt x="238" y="2530"/>
                    <a:pt x="557" y="2530"/>
                  </a:cubicBezTo>
                  <a:cubicBezTo>
                    <a:pt x="691" y="2530"/>
                    <a:pt x="839" y="2488"/>
                    <a:pt x="991" y="2402"/>
                  </a:cubicBezTo>
                  <a:cubicBezTo>
                    <a:pt x="1504" y="2072"/>
                    <a:pt x="1944" y="1339"/>
                    <a:pt x="1944" y="679"/>
                  </a:cubicBezTo>
                  <a:cubicBezTo>
                    <a:pt x="1944" y="240"/>
                    <a:pt x="1707" y="1"/>
                    <a:pt x="14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34"/>
            <p:cNvSpPr/>
            <p:nvPr/>
          </p:nvSpPr>
          <p:spPr>
            <a:xfrm>
              <a:off x="1870616" y="3475992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35" y="1"/>
                  </a:moveTo>
                  <a:cubicBezTo>
                    <a:pt x="1125" y="1"/>
                    <a:pt x="1004" y="35"/>
                    <a:pt x="881" y="108"/>
                  </a:cubicBezTo>
                  <a:cubicBezTo>
                    <a:pt x="807" y="144"/>
                    <a:pt x="771" y="144"/>
                    <a:pt x="734" y="218"/>
                  </a:cubicBezTo>
                  <a:cubicBezTo>
                    <a:pt x="367" y="474"/>
                    <a:pt x="37" y="988"/>
                    <a:pt x="1" y="1501"/>
                  </a:cubicBezTo>
                  <a:lnTo>
                    <a:pt x="1" y="1611"/>
                  </a:lnTo>
                  <a:cubicBezTo>
                    <a:pt x="1" y="2004"/>
                    <a:pt x="206" y="2247"/>
                    <a:pt x="498" y="2247"/>
                  </a:cubicBezTo>
                  <a:cubicBezTo>
                    <a:pt x="614" y="2247"/>
                    <a:pt x="744" y="2208"/>
                    <a:pt x="881" y="2124"/>
                  </a:cubicBezTo>
                  <a:cubicBezTo>
                    <a:pt x="1357" y="1867"/>
                    <a:pt x="1724" y="1171"/>
                    <a:pt x="1724" y="621"/>
                  </a:cubicBezTo>
                  <a:cubicBezTo>
                    <a:pt x="1724" y="226"/>
                    <a:pt x="1515" y="1"/>
                    <a:pt x="123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34"/>
            <p:cNvSpPr/>
            <p:nvPr/>
          </p:nvSpPr>
          <p:spPr>
            <a:xfrm>
              <a:off x="1872594" y="3476607"/>
              <a:ext cx="44125" cy="60171"/>
            </a:xfrm>
            <a:custGeom>
              <a:avLst/>
              <a:gdLst/>
              <a:ahLst/>
              <a:cxnLst/>
              <a:rect l="l" t="t" r="r" b="b"/>
              <a:pathLst>
                <a:path w="1650" h="2250" extrusionOk="0">
                  <a:moveTo>
                    <a:pt x="1199" y="0"/>
                  </a:moveTo>
                  <a:cubicBezTo>
                    <a:pt x="1167" y="0"/>
                    <a:pt x="1134" y="4"/>
                    <a:pt x="1100" y="11"/>
                  </a:cubicBezTo>
                  <a:cubicBezTo>
                    <a:pt x="1246" y="85"/>
                    <a:pt x="1283" y="231"/>
                    <a:pt x="1283" y="451"/>
                  </a:cubicBezTo>
                  <a:cubicBezTo>
                    <a:pt x="1283" y="965"/>
                    <a:pt x="917" y="1588"/>
                    <a:pt x="477" y="1881"/>
                  </a:cubicBezTo>
                  <a:cubicBezTo>
                    <a:pt x="327" y="1941"/>
                    <a:pt x="202" y="2001"/>
                    <a:pt x="81" y="2001"/>
                  </a:cubicBezTo>
                  <a:cubicBezTo>
                    <a:pt x="54" y="2001"/>
                    <a:pt x="27" y="1998"/>
                    <a:pt x="0" y="1991"/>
                  </a:cubicBezTo>
                  <a:lnTo>
                    <a:pt x="0" y="1991"/>
                  </a:lnTo>
                  <a:cubicBezTo>
                    <a:pt x="88" y="2166"/>
                    <a:pt x="214" y="2250"/>
                    <a:pt x="388" y="2250"/>
                  </a:cubicBezTo>
                  <a:cubicBezTo>
                    <a:pt x="505" y="2250"/>
                    <a:pt x="644" y="2212"/>
                    <a:pt x="807" y="2138"/>
                  </a:cubicBezTo>
                  <a:cubicBezTo>
                    <a:pt x="1246" y="1881"/>
                    <a:pt x="1650" y="1184"/>
                    <a:pt x="1650" y="635"/>
                  </a:cubicBezTo>
                  <a:cubicBezTo>
                    <a:pt x="1650" y="273"/>
                    <a:pt x="1473" y="0"/>
                    <a:pt x="11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34"/>
            <p:cNvSpPr/>
            <p:nvPr/>
          </p:nvSpPr>
          <p:spPr>
            <a:xfrm>
              <a:off x="1870616" y="3481795"/>
              <a:ext cx="26502" cy="35621"/>
            </a:xfrm>
            <a:custGeom>
              <a:avLst/>
              <a:gdLst/>
              <a:ahLst/>
              <a:cxnLst/>
              <a:rect l="l" t="t" r="r" b="b"/>
              <a:pathLst>
                <a:path w="991" h="1332" extrusionOk="0">
                  <a:moveTo>
                    <a:pt x="734" y="1"/>
                  </a:moveTo>
                  <a:cubicBezTo>
                    <a:pt x="367" y="257"/>
                    <a:pt x="37" y="771"/>
                    <a:pt x="1" y="1210"/>
                  </a:cubicBezTo>
                  <a:cubicBezTo>
                    <a:pt x="44" y="1296"/>
                    <a:pt x="124" y="1332"/>
                    <a:pt x="221" y="1332"/>
                  </a:cubicBezTo>
                  <a:cubicBezTo>
                    <a:pt x="289" y="1332"/>
                    <a:pt x="365" y="1314"/>
                    <a:pt x="441" y="1284"/>
                  </a:cubicBezTo>
                  <a:cubicBezTo>
                    <a:pt x="771" y="1100"/>
                    <a:pt x="991" y="661"/>
                    <a:pt x="991" y="367"/>
                  </a:cubicBezTo>
                  <a:cubicBezTo>
                    <a:pt x="991" y="111"/>
                    <a:pt x="91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34"/>
            <p:cNvSpPr/>
            <p:nvPr/>
          </p:nvSpPr>
          <p:spPr>
            <a:xfrm>
              <a:off x="1872594" y="3481795"/>
              <a:ext cx="32358" cy="41210"/>
            </a:xfrm>
            <a:custGeom>
              <a:avLst/>
              <a:gdLst/>
              <a:ahLst/>
              <a:cxnLst/>
              <a:rect l="l" t="t" r="r" b="b"/>
              <a:pathLst>
                <a:path w="1210" h="1541" extrusionOk="0">
                  <a:moveTo>
                    <a:pt x="807" y="1"/>
                  </a:moveTo>
                  <a:lnTo>
                    <a:pt x="293" y="661"/>
                  </a:lnTo>
                  <a:lnTo>
                    <a:pt x="0" y="1320"/>
                  </a:lnTo>
                  <a:lnTo>
                    <a:pt x="367" y="1540"/>
                  </a:lnTo>
                  <a:lnTo>
                    <a:pt x="1210" y="257"/>
                  </a:lnTo>
                  <a:lnTo>
                    <a:pt x="80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34"/>
            <p:cNvSpPr/>
            <p:nvPr/>
          </p:nvSpPr>
          <p:spPr>
            <a:xfrm>
              <a:off x="1879441" y="3487144"/>
              <a:ext cx="28454" cy="36397"/>
            </a:xfrm>
            <a:custGeom>
              <a:avLst/>
              <a:gdLst/>
              <a:ahLst/>
              <a:cxnLst/>
              <a:rect l="l" t="t" r="r" b="b"/>
              <a:pathLst>
                <a:path w="1064" h="1361" extrusionOk="0">
                  <a:moveTo>
                    <a:pt x="764" y="0"/>
                  </a:moveTo>
                  <a:cubicBezTo>
                    <a:pt x="700" y="0"/>
                    <a:pt x="628" y="19"/>
                    <a:pt x="551" y="57"/>
                  </a:cubicBezTo>
                  <a:cubicBezTo>
                    <a:pt x="257" y="241"/>
                    <a:pt x="1" y="644"/>
                    <a:pt x="1" y="974"/>
                  </a:cubicBezTo>
                  <a:cubicBezTo>
                    <a:pt x="1" y="1217"/>
                    <a:pt x="120" y="1361"/>
                    <a:pt x="315" y="1361"/>
                  </a:cubicBezTo>
                  <a:cubicBezTo>
                    <a:pt x="385" y="1361"/>
                    <a:pt x="464" y="1342"/>
                    <a:pt x="551" y="1304"/>
                  </a:cubicBezTo>
                  <a:cubicBezTo>
                    <a:pt x="844" y="1120"/>
                    <a:pt x="1064" y="717"/>
                    <a:pt x="1064" y="387"/>
                  </a:cubicBezTo>
                  <a:cubicBezTo>
                    <a:pt x="1064" y="144"/>
                    <a:pt x="944" y="0"/>
                    <a:pt x="7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34"/>
            <p:cNvSpPr/>
            <p:nvPr/>
          </p:nvSpPr>
          <p:spPr>
            <a:xfrm>
              <a:off x="1882382" y="3116118"/>
              <a:ext cx="36316" cy="386295"/>
            </a:xfrm>
            <a:custGeom>
              <a:avLst/>
              <a:gdLst/>
              <a:ahLst/>
              <a:cxnLst/>
              <a:rect l="l" t="t" r="r" b="b"/>
              <a:pathLst>
                <a:path w="1358" h="14445" extrusionOk="0">
                  <a:moveTo>
                    <a:pt x="1027" y="0"/>
                  </a:moveTo>
                  <a:lnTo>
                    <a:pt x="1" y="37"/>
                  </a:lnTo>
                  <a:lnTo>
                    <a:pt x="331" y="14151"/>
                  </a:lnTo>
                  <a:cubicBezTo>
                    <a:pt x="331" y="14225"/>
                    <a:pt x="367" y="14298"/>
                    <a:pt x="477" y="14335"/>
                  </a:cubicBezTo>
                  <a:cubicBezTo>
                    <a:pt x="569" y="14408"/>
                    <a:pt x="706" y="14445"/>
                    <a:pt x="844" y="14445"/>
                  </a:cubicBezTo>
                  <a:cubicBezTo>
                    <a:pt x="981" y="14445"/>
                    <a:pt x="1119" y="14408"/>
                    <a:pt x="1210" y="14335"/>
                  </a:cubicBezTo>
                  <a:cubicBezTo>
                    <a:pt x="1284" y="14298"/>
                    <a:pt x="1357" y="14261"/>
                    <a:pt x="1357" y="14151"/>
                  </a:cubicBezTo>
                  <a:lnTo>
                    <a:pt x="10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34"/>
            <p:cNvSpPr/>
            <p:nvPr/>
          </p:nvSpPr>
          <p:spPr>
            <a:xfrm>
              <a:off x="1870616" y="3461765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64" y="0"/>
                  </a:moveTo>
                  <a:cubicBezTo>
                    <a:pt x="2050" y="0"/>
                    <a:pt x="1807" y="73"/>
                    <a:pt x="1540" y="236"/>
                  </a:cubicBezTo>
                  <a:cubicBezTo>
                    <a:pt x="697" y="750"/>
                    <a:pt x="1" y="1923"/>
                    <a:pt x="1" y="2949"/>
                  </a:cubicBezTo>
                  <a:cubicBezTo>
                    <a:pt x="1" y="3389"/>
                    <a:pt x="147" y="3719"/>
                    <a:pt x="367" y="3866"/>
                  </a:cubicBezTo>
                  <a:cubicBezTo>
                    <a:pt x="404" y="3902"/>
                    <a:pt x="441" y="3902"/>
                    <a:pt x="514" y="3939"/>
                  </a:cubicBezTo>
                  <a:lnTo>
                    <a:pt x="1357" y="4452"/>
                  </a:lnTo>
                  <a:lnTo>
                    <a:pt x="1980" y="3499"/>
                  </a:lnTo>
                  <a:cubicBezTo>
                    <a:pt x="2457" y="3023"/>
                    <a:pt x="2824" y="2399"/>
                    <a:pt x="3007" y="1739"/>
                  </a:cubicBezTo>
                  <a:lnTo>
                    <a:pt x="3667" y="676"/>
                  </a:lnTo>
                  <a:lnTo>
                    <a:pt x="2714" y="126"/>
                  </a:lnTo>
                  <a:cubicBezTo>
                    <a:pt x="2584" y="45"/>
                    <a:pt x="2433" y="0"/>
                    <a:pt x="22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34"/>
            <p:cNvSpPr/>
            <p:nvPr/>
          </p:nvSpPr>
          <p:spPr>
            <a:xfrm>
              <a:off x="1896101" y="3476607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8" y="1"/>
                  </a:moveTo>
                  <a:cubicBezTo>
                    <a:pt x="2075" y="1"/>
                    <a:pt x="1833" y="76"/>
                    <a:pt x="1577" y="231"/>
                  </a:cubicBezTo>
                  <a:cubicBezTo>
                    <a:pt x="697" y="745"/>
                    <a:pt x="1" y="1918"/>
                    <a:pt x="1" y="2944"/>
                  </a:cubicBezTo>
                  <a:cubicBezTo>
                    <a:pt x="1" y="3632"/>
                    <a:pt x="337" y="4019"/>
                    <a:pt x="837" y="4019"/>
                  </a:cubicBezTo>
                  <a:cubicBezTo>
                    <a:pt x="1057" y="4019"/>
                    <a:pt x="1309" y="3944"/>
                    <a:pt x="1577" y="3787"/>
                  </a:cubicBezTo>
                  <a:cubicBezTo>
                    <a:pt x="2420" y="3274"/>
                    <a:pt x="3117" y="2101"/>
                    <a:pt x="3117" y="1111"/>
                  </a:cubicBezTo>
                  <a:cubicBezTo>
                    <a:pt x="3117" y="396"/>
                    <a:pt x="2779" y="1"/>
                    <a:pt x="228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34"/>
            <p:cNvSpPr/>
            <p:nvPr/>
          </p:nvSpPr>
          <p:spPr>
            <a:xfrm>
              <a:off x="1900032" y="3481127"/>
              <a:ext cx="80415" cy="102344"/>
            </a:xfrm>
            <a:custGeom>
              <a:avLst/>
              <a:gdLst/>
              <a:ahLst/>
              <a:cxnLst/>
              <a:rect l="l" t="t" r="r" b="b"/>
              <a:pathLst>
                <a:path w="3007" h="3827" extrusionOk="0">
                  <a:moveTo>
                    <a:pt x="2192" y="1"/>
                  </a:moveTo>
                  <a:cubicBezTo>
                    <a:pt x="1987" y="1"/>
                    <a:pt x="1753" y="68"/>
                    <a:pt x="1504" y="209"/>
                  </a:cubicBezTo>
                  <a:cubicBezTo>
                    <a:pt x="697" y="649"/>
                    <a:pt x="0" y="1785"/>
                    <a:pt x="0" y="2775"/>
                  </a:cubicBezTo>
                  <a:cubicBezTo>
                    <a:pt x="0" y="3446"/>
                    <a:pt x="346" y="3827"/>
                    <a:pt x="832" y="3827"/>
                  </a:cubicBezTo>
                  <a:cubicBezTo>
                    <a:pt x="1036" y="3827"/>
                    <a:pt x="1265" y="3759"/>
                    <a:pt x="1504" y="3618"/>
                  </a:cubicBezTo>
                  <a:cubicBezTo>
                    <a:pt x="2347" y="3178"/>
                    <a:pt x="3007" y="1969"/>
                    <a:pt x="3007" y="1052"/>
                  </a:cubicBezTo>
                  <a:cubicBezTo>
                    <a:pt x="3007" y="381"/>
                    <a:pt x="2680" y="1"/>
                    <a:pt x="219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34"/>
            <p:cNvSpPr/>
            <p:nvPr/>
          </p:nvSpPr>
          <p:spPr>
            <a:xfrm>
              <a:off x="1909847" y="3493027"/>
              <a:ext cx="58833" cy="74638"/>
            </a:xfrm>
            <a:custGeom>
              <a:avLst/>
              <a:gdLst/>
              <a:ahLst/>
              <a:cxnLst/>
              <a:rect l="l" t="t" r="r" b="b"/>
              <a:pathLst>
                <a:path w="2200" h="2791" extrusionOk="0">
                  <a:moveTo>
                    <a:pt x="1608" y="0"/>
                  </a:moveTo>
                  <a:cubicBezTo>
                    <a:pt x="1454" y="0"/>
                    <a:pt x="1281" y="54"/>
                    <a:pt x="1100" y="167"/>
                  </a:cubicBezTo>
                  <a:cubicBezTo>
                    <a:pt x="440" y="534"/>
                    <a:pt x="0" y="1414"/>
                    <a:pt x="0" y="2037"/>
                  </a:cubicBezTo>
                  <a:cubicBezTo>
                    <a:pt x="0" y="2519"/>
                    <a:pt x="246" y="2790"/>
                    <a:pt x="592" y="2790"/>
                  </a:cubicBezTo>
                  <a:cubicBezTo>
                    <a:pt x="745" y="2790"/>
                    <a:pt x="919" y="2736"/>
                    <a:pt x="1100" y="2623"/>
                  </a:cubicBezTo>
                  <a:cubicBezTo>
                    <a:pt x="1686" y="2257"/>
                    <a:pt x="2200" y="1450"/>
                    <a:pt x="2200" y="754"/>
                  </a:cubicBezTo>
                  <a:cubicBezTo>
                    <a:pt x="2200" y="272"/>
                    <a:pt x="1954" y="0"/>
                    <a:pt x="160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34"/>
            <p:cNvSpPr/>
            <p:nvPr/>
          </p:nvSpPr>
          <p:spPr>
            <a:xfrm>
              <a:off x="1910810" y="3497359"/>
              <a:ext cx="51025" cy="67739"/>
            </a:xfrm>
            <a:custGeom>
              <a:avLst/>
              <a:gdLst/>
              <a:ahLst/>
              <a:cxnLst/>
              <a:rect l="l" t="t" r="r" b="b"/>
              <a:pathLst>
                <a:path w="1908" h="2533" extrusionOk="0">
                  <a:moveTo>
                    <a:pt x="1399" y="0"/>
                  </a:moveTo>
                  <a:cubicBezTo>
                    <a:pt x="1265" y="0"/>
                    <a:pt x="1113" y="50"/>
                    <a:pt x="954" y="152"/>
                  </a:cubicBezTo>
                  <a:cubicBezTo>
                    <a:pt x="477" y="445"/>
                    <a:pt x="1" y="1178"/>
                    <a:pt x="1" y="1838"/>
                  </a:cubicBezTo>
                  <a:cubicBezTo>
                    <a:pt x="1" y="2276"/>
                    <a:pt x="236" y="2533"/>
                    <a:pt x="541" y="2533"/>
                  </a:cubicBezTo>
                  <a:cubicBezTo>
                    <a:pt x="670" y="2533"/>
                    <a:pt x="812" y="2486"/>
                    <a:pt x="954" y="2388"/>
                  </a:cubicBezTo>
                  <a:cubicBezTo>
                    <a:pt x="1504" y="2058"/>
                    <a:pt x="1907" y="1325"/>
                    <a:pt x="1907" y="702"/>
                  </a:cubicBezTo>
                  <a:cubicBezTo>
                    <a:pt x="1907" y="246"/>
                    <a:pt x="1697" y="0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34"/>
            <p:cNvSpPr/>
            <p:nvPr/>
          </p:nvSpPr>
          <p:spPr>
            <a:xfrm>
              <a:off x="1913751" y="3500515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21" y="0"/>
                  </a:moveTo>
                  <a:cubicBezTo>
                    <a:pt x="1106" y="0"/>
                    <a:pt x="978" y="35"/>
                    <a:pt x="844" y="107"/>
                  </a:cubicBezTo>
                  <a:cubicBezTo>
                    <a:pt x="807" y="144"/>
                    <a:pt x="771" y="144"/>
                    <a:pt x="734" y="217"/>
                  </a:cubicBezTo>
                  <a:cubicBezTo>
                    <a:pt x="367" y="474"/>
                    <a:pt x="37" y="987"/>
                    <a:pt x="1" y="1500"/>
                  </a:cubicBezTo>
                  <a:lnTo>
                    <a:pt x="1" y="1610"/>
                  </a:lnTo>
                  <a:cubicBezTo>
                    <a:pt x="1" y="2003"/>
                    <a:pt x="206" y="2246"/>
                    <a:pt x="484" y="2246"/>
                  </a:cubicBezTo>
                  <a:cubicBezTo>
                    <a:pt x="596" y="2246"/>
                    <a:pt x="718" y="2207"/>
                    <a:pt x="844" y="2123"/>
                  </a:cubicBezTo>
                  <a:cubicBezTo>
                    <a:pt x="1357" y="1867"/>
                    <a:pt x="1724" y="1170"/>
                    <a:pt x="1724" y="620"/>
                  </a:cubicBezTo>
                  <a:cubicBezTo>
                    <a:pt x="1724" y="225"/>
                    <a:pt x="1516" y="0"/>
                    <a:pt x="12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34"/>
            <p:cNvSpPr/>
            <p:nvPr/>
          </p:nvSpPr>
          <p:spPr>
            <a:xfrm>
              <a:off x="1916693" y="3501103"/>
              <a:ext cx="44152" cy="60197"/>
            </a:xfrm>
            <a:custGeom>
              <a:avLst/>
              <a:gdLst/>
              <a:ahLst/>
              <a:cxnLst/>
              <a:rect l="l" t="t" r="r" b="b"/>
              <a:pathLst>
                <a:path w="1651" h="2251" extrusionOk="0">
                  <a:moveTo>
                    <a:pt x="1200" y="1"/>
                  </a:moveTo>
                  <a:cubicBezTo>
                    <a:pt x="1168" y="1"/>
                    <a:pt x="1135" y="4"/>
                    <a:pt x="1101" y="12"/>
                  </a:cubicBezTo>
                  <a:cubicBezTo>
                    <a:pt x="1247" y="85"/>
                    <a:pt x="1284" y="232"/>
                    <a:pt x="1284" y="452"/>
                  </a:cubicBezTo>
                  <a:cubicBezTo>
                    <a:pt x="1284" y="965"/>
                    <a:pt x="917" y="1588"/>
                    <a:pt x="477" y="1882"/>
                  </a:cubicBezTo>
                  <a:cubicBezTo>
                    <a:pt x="355" y="1979"/>
                    <a:pt x="233" y="2012"/>
                    <a:pt x="132" y="2012"/>
                  </a:cubicBezTo>
                  <a:cubicBezTo>
                    <a:pt x="82" y="2012"/>
                    <a:pt x="37" y="2004"/>
                    <a:pt x="1" y="1992"/>
                  </a:cubicBezTo>
                  <a:lnTo>
                    <a:pt x="1" y="1992"/>
                  </a:lnTo>
                  <a:cubicBezTo>
                    <a:pt x="88" y="2167"/>
                    <a:pt x="215" y="2250"/>
                    <a:pt x="381" y="2250"/>
                  </a:cubicBezTo>
                  <a:cubicBezTo>
                    <a:pt x="493" y="2250"/>
                    <a:pt x="623" y="2212"/>
                    <a:pt x="771" y="2138"/>
                  </a:cubicBezTo>
                  <a:cubicBezTo>
                    <a:pt x="1247" y="1882"/>
                    <a:pt x="1650" y="1185"/>
                    <a:pt x="1650" y="635"/>
                  </a:cubicBezTo>
                  <a:cubicBezTo>
                    <a:pt x="1650" y="274"/>
                    <a:pt x="1474" y="1"/>
                    <a:pt x="12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34"/>
            <p:cNvSpPr/>
            <p:nvPr/>
          </p:nvSpPr>
          <p:spPr>
            <a:xfrm>
              <a:off x="1914741" y="3507281"/>
              <a:ext cx="26502" cy="35728"/>
            </a:xfrm>
            <a:custGeom>
              <a:avLst/>
              <a:gdLst/>
              <a:ahLst/>
              <a:cxnLst/>
              <a:rect l="l" t="t" r="r" b="b"/>
              <a:pathLst>
                <a:path w="991" h="1336" extrusionOk="0">
                  <a:moveTo>
                    <a:pt x="734" y="1"/>
                  </a:moveTo>
                  <a:cubicBezTo>
                    <a:pt x="330" y="221"/>
                    <a:pt x="37" y="771"/>
                    <a:pt x="0" y="1247"/>
                  </a:cubicBezTo>
                  <a:cubicBezTo>
                    <a:pt x="41" y="1308"/>
                    <a:pt x="114" y="1335"/>
                    <a:pt x="203" y="1335"/>
                  </a:cubicBezTo>
                  <a:cubicBezTo>
                    <a:pt x="276" y="1335"/>
                    <a:pt x="358" y="1317"/>
                    <a:pt x="440" y="1284"/>
                  </a:cubicBezTo>
                  <a:cubicBezTo>
                    <a:pt x="770" y="1101"/>
                    <a:pt x="990" y="697"/>
                    <a:pt x="990" y="367"/>
                  </a:cubicBezTo>
                  <a:cubicBezTo>
                    <a:pt x="990" y="147"/>
                    <a:pt x="91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34"/>
            <p:cNvSpPr/>
            <p:nvPr/>
          </p:nvSpPr>
          <p:spPr>
            <a:xfrm>
              <a:off x="1915730" y="3507281"/>
              <a:ext cx="32358" cy="41210"/>
            </a:xfrm>
            <a:custGeom>
              <a:avLst/>
              <a:gdLst/>
              <a:ahLst/>
              <a:cxnLst/>
              <a:rect l="l" t="t" r="r" b="b"/>
              <a:pathLst>
                <a:path w="1210" h="1541" extrusionOk="0">
                  <a:moveTo>
                    <a:pt x="843" y="1"/>
                  </a:moveTo>
                  <a:lnTo>
                    <a:pt x="293" y="624"/>
                  </a:lnTo>
                  <a:lnTo>
                    <a:pt x="0" y="1321"/>
                  </a:lnTo>
                  <a:lnTo>
                    <a:pt x="403" y="1541"/>
                  </a:lnTo>
                  <a:lnTo>
                    <a:pt x="1210" y="221"/>
                  </a:lnTo>
                  <a:lnTo>
                    <a:pt x="84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34"/>
            <p:cNvSpPr/>
            <p:nvPr/>
          </p:nvSpPr>
          <p:spPr>
            <a:xfrm>
              <a:off x="1923566" y="3513057"/>
              <a:ext cx="28454" cy="35969"/>
            </a:xfrm>
            <a:custGeom>
              <a:avLst/>
              <a:gdLst/>
              <a:ahLst/>
              <a:cxnLst/>
              <a:rect l="l" t="t" r="r" b="b"/>
              <a:pathLst>
                <a:path w="1064" h="1345" extrusionOk="0">
                  <a:moveTo>
                    <a:pt x="739" y="0"/>
                  </a:moveTo>
                  <a:cubicBezTo>
                    <a:pt x="672" y="0"/>
                    <a:pt x="596" y="14"/>
                    <a:pt x="514" y="41"/>
                  </a:cubicBezTo>
                  <a:cubicBezTo>
                    <a:pt x="220" y="225"/>
                    <a:pt x="0" y="665"/>
                    <a:pt x="0" y="958"/>
                  </a:cubicBezTo>
                  <a:cubicBezTo>
                    <a:pt x="0" y="1201"/>
                    <a:pt x="120" y="1345"/>
                    <a:pt x="300" y="1345"/>
                  </a:cubicBezTo>
                  <a:cubicBezTo>
                    <a:pt x="364" y="1345"/>
                    <a:pt x="436" y="1326"/>
                    <a:pt x="514" y="1288"/>
                  </a:cubicBezTo>
                  <a:cubicBezTo>
                    <a:pt x="844" y="1105"/>
                    <a:pt x="1063" y="701"/>
                    <a:pt x="1063" y="371"/>
                  </a:cubicBezTo>
                  <a:cubicBezTo>
                    <a:pt x="1063" y="124"/>
                    <a:pt x="940" y="0"/>
                    <a:pt x="73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34"/>
            <p:cNvSpPr/>
            <p:nvPr/>
          </p:nvSpPr>
          <p:spPr>
            <a:xfrm>
              <a:off x="3680414" y="2337163"/>
              <a:ext cx="98065" cy="118202"/>
            </a:xfrm>
            <a:custGeom>
              <a:avLst/>
              <a:gdLst/>
              <a:ahLst/>
              <a:cxnLst/>
              <a:rect l="l" t="t" r="r" b="b"/>
              <a:pathLst>
                <a:path w="3667" h="4420" extrusionOk="0">
                  <a:moveTo>
                    <a:pt x="2248" y="1"/>
                  </a:moveTo>
                  <a:cubicBezTo>
                    <a:pt x="2043" y="1"/>
                    <a:pt x="1815" y="64"/>
                    <a:pt x="1577" y="203"/>
                  </a:cubicBezTo>
                  <a:cubicBezTo>
                    <a:pt x="697" y="717"/>
                    <a:pt x="0" y="1926"/>
                    <a:pt x="0" y="2916"/>
                  </a:cubicBezTo>
                  <a:cubicBezTo>
                    <a:pt x="0" y="3320"/>
                    <a:pt x="147" y="3649"/>
                    <a:pt x="367" y="3833"/>
                  </a:cubicBezTo>
                  <a:cubicBezTo>
                    <a:pt x="404" y="3869"/>
                    <a:pt x="477" y="3869"/>
                    <a:pt x="514" y="3943"/>
                  </a:cubicBezTo>
                  <a:lnTo>
                    <a:pt x="1393" y="4419"/>
                  </a:lnTo>
                  <a:lnTo>
                    <a:pt x="1980" y="3466"/>
                  </a:lnTo>
                  <a:cubicBezTo>
                    <a:pt x="2493" y="3026"/>
                    <a:pt x="2860" y="2366"/>
                    <a:pt x="3043" y="1743"/>
                  </a:cubicBezTo>
                  <a:lnTo>
                    <a:pt x="3666" y="680"/>
                  </a:lnTo>
                  <a:lnTo>
                    <a:pt x="2713" y="130"/>
                  </a:lnTo>
                  <a:cubicBezTo>
                    <a:pt x="2579" y="46"/>
                    <a:pt x="2421" y="1"/>
                    <a:pt x="224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34"/>
            <p:cNvSpPr/>
            <p:nvPr/>
          </p:nvSpPr>
          <p:spPr>
            <a:xfrm>
              <a:off x="3705900" y="2351764"/>
              <a:ext cx="83356" cy="107612"/>
            </a:xfrm>
            <a:custGeom>
              <a:avLst/>
              <a:gdLst/>
              <a:ahLst/>
              <a:cxnLst/>
              <a:rect l="l" t="t" r="r" b="b"/>
              <a:pathLst>
                <a:path w="3117" h="4024" extrusionOk="0">
                  <a:moveTo>
                    <a:pt x="2268" y="0"/>
                  </a:moveTo>
                  <a:cubicBezTo>
                    <a:pt x="2060" y="0"/>
                    <a:pt x="1825" y="67"/>
                    <a:pt x="1577" y="207"/>
                  </a:cubicBezTo>
                  <a:cubicBezTo>
                    <a:pt x="697" y="721"/>
                    <a:pt x="0" y="1930"/>
                    <a:pt x="0" y="2920"/>
                  </a:cubicBezTo>
                  <a:cubicBezTo>
                    <a:pt x="0" y="3617"/>
                    <a:pt x="346" y="4023"/>
                    <a:pt x="858" y="4023"/>
                  </a:cubicBezTo>
                  <a:cubicBezTo>
                    <a:pt x="1072" y="4023"/>
                    <a:pt x="1317" y="3952"/>
                    <a:pt x="1577" y="3800"/>
                  </a:cubicBezTo>
                  <a:cubicBezTo>
                    <a:pt x="2420" y="3287"/>
                    <a:pt x="3117" y="2114"/>
                    <a:pt x="3117" y="1087"/>
                  </a:cubicBezTo>
                  <a:cubicBezTo>
                    <a:pt x="3117" y="388"/>
                    <a:pt x="2769" y="0"/>
                    <a:pt x="226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34"/>
            <p:cNvSpPr/>
            <p:nvPr/>
          </p:nvSpPr>
          <p:spPr>
            <a:xfrm>
              <a:off x="3710794" y="2354706"/>
              <a:ext cx="81404" cy="102664"/>
            </a:xfrm>
            <a:custGeom>
              <a:avLst/>
              <a:gdLst/>
              <a:ahLst/>
              <a:cxnLst/>
              <a:rect l="l" t="t" r="r" b="b"/>
              <a:pathLst>
                <a:path w="3044" h="3839" extrusionOk="0">
                  <a:moveTo>
                    <a:pt x="2208" y="0"/>
                  </a:moveTo>
                  <a:cubicBezTo>
                    <a:pt x="2005" y="0"/>
                    <a:pt x="1778" y="67"/>
                    <a:pt x="1541" y="207"/>
                  </a:cubicBezTo>
                  <a:cubicBezTo>
                    <a:pt x="661" y="647"/>
                    <a:pt x="1" y="1857"/>
                    <a:pt x="1" y="2774"/>
                  </a:cubicBezTo>
                  <a:cubicBezTo>
                    <a:pt x="1" y="3456"/>
                    <a:pt x="358" y="3838"/>
                    <a:pt x="871" y="3838"/>
                  </a:cubicBezTo>
                  <a:cubicBezTo>
                    <a:pt x="1074" y="3838"/>
                    <a:pt x="1301" y="3778"/>
                    <a:pt x="1541" y="3653"/>
                  </a:cubicBezTo>
                  <a:cubicBezTo>
                    <a:pt x="2347" y="3177"/>
                    <a:pt x="3044" y="2004"/>
                    <a:pt x="3044" y="1087"/>
                  </a:cubicBezTo>
                  <a:cubicBezTo>
                    <a:pt x="3044" y="388"/>
                    <a:pt x="2696" y="0"/>
                    <a:pt x="220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34"/>
            <p:cNvSpPr/>
            <p:nvPr/>
          </p:nvSpPr>
          <p:spPr>
            <a:xfrm>
              <a:off x="3719619" y="2367756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589" y="0"/>
                  </a:moveTo>
                  <a:cubicBezTo>
                    <a:pt x="1440" y="0"/>
                    <a:pt x="1273" y="51"/>
                    <a:pt x="1101" y="159"/>
                  </a:cubicBezTo>
                  <a:cubicBezTo>
                    <a:pt x="514" y="526"/>
                    <a:pt x="1" y="1369"/>
                    <a:pt x="1" y="2066"/>
                  </a:cubicBezTo>
                  <a:cubicBezTo>
                    <a:pt x="1" y="2529"/>
                    <a:pt x="254" y="2812"/>
                    <a:pt x="608" y="2812"/>
                  </a:cubicBezTo>
                  <a:cubicBezTo>
                    <a:pt x="758" y="2812"/>
                    <a:pt x="926" y="2761"/>
                    <a:pt x="1101" y="2652"/>
                  </a:cubicBezTo>
                  <a:cubicBezTo>
                    <a:pt x="1687" y="2286"/>
                    <a:pt x="2200" y="1442"/>
                    <a:pt x="2200" y="782"/>
                  </a:cubicBezTo>
                  <a:cubicBezTo>
                    <a:pt x="2200" y="291"/>
                    <a:pt x="1945" y="0"/>
                    <a:pt x="158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34"/>
            <p:cNvSpPr/>
            <p:nvPr/>
          </p:nvSpPr>
          <p:spPr>
            <a:xfrm>
              <a:off x="3722560" y="2372062"/>
              <a:ext cx="51025" cy="67739"/>
            </a:xfrm>
            <a:custGeom>
              <a:avLst/>
              <a:gdLst/>
              <a:ahLst/>
              <a:cxnLst/>
              <a:rect l="l" t="t" r="r" b="b"/>
              <a:pathLst>
                <a:path w="1908" h="2533" extrusionOk="0">
                  <a:moveTo>
                    <a:pt x="1383" y="0"/>
                  </a:moveTo>
                  <a:cubicBezTo>
                    <a:pt x="1253" y="0"/>
                    <a:pt x="1107" y="47"/>
                    <a:pt x="954" y="145"/>
                  </a:cubicBezTo>
                  <a:cubicBezTo>
                    <a:pt x="404" y="438"/>
                    <a:pt x="1" y="1208"/>
                    <a:pt x="1" y="1831"/>
                  </a:cubicBezTo>
                  <a:cubicBezTo>
                    <a:pt x="1" y="2287"/>
                    <a:pt x="210" y="2533"/>
                    <a:pt x="509" y="2533"/>
                  </a:cubicBezTo>
                  <a:cubicBezTo>
                    <a:pt x="643" y="2533"/>
                    <a:pt x="795" y="2483"/>
                    <a:pt x="954" y="2381"/>
                  </a:cubicBezTo>
                  <a:cubicBezTo>
                    <a:pt x="1504" y="2088"/>
                    <a:pt x="1907" y="1318"/>
                    <a:pt x="1907" y="695"/>
                  </a:cubicBezTo>
                  <a:cubicBezTo>
                    <a:pt x="1907" y="257"/>
                    <a:pt x="1690" y="0"/>
                    <a:pt x="138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34"/>
            <p:cNvSpPr/>
            <p:nvPr/>
          </p:nvSpPr>
          <p:spPr>
            <a:xfrm>
              <a:off x="3724539" y="2375378"/>
              <a:ext cx="46104" cy="60278"/>
            </a:xfrm>
            <a:custGeom>
              <a:avLst/>
              <a:gdLst/>
              <a:ahLst/>
              <a:cxnLst/>
              <a:rect l="l" t="t" r="r" b="b"/>
              <a:pathLst>
                <a:path w="1724" h="2254" extrusionOk="0">
                  <a:moveTo>
                    <a:pt x="1258" y="1"/>
                  </a:moveTo>
                  <a:cubicBezTo>
                    <a:pt x="1142" y="1"/>
                    <a:pt x="1013" y="42"/>
                    <a:pt x="880" y="131"/>
                  </a:cubicBezTo>
                  <a:cubicBezTo>
                    <a:pt x="807" y="168"/>
                    <a:pt x="770" y="168"/>
                    <a:pt x="733" y="204"/>
                  </a:cubicBezTo>
                  <a:cubicBezTo>
                    <a:pt x="367" y="497"/>
                    <a:pt x="37" y="974"/>
                    <a:pt x="0" y="1487"/>
                  </a:cubicBezTo>
                  <a:lnTo>
                    <a:pt x="0" y="1634"/>
                  </a:lnTo>
                  <a:cubicBezTo>
                    <a:pt x="0" y="2029"/>
                    <a:pt x="208" y="2254"/>
                    <a:pt x="502" y="2254"/>
                  </a:cubicBezTo>
                  <a:cubicBezTo>
                    <a:pt x="617" y="2254"/>
                    <a:pt x="746" y="2219"/>
                    <a:pt x="880" y="2147"/>
                  </a:cubicBezTo>
                  <a:cubicBezTo>
                    <a:pt x="1393" y="1854"/>
                    <a:pt x="1723" y="1157"/>
                    <a:pt x="1723" y="607"/>
                  </a:cubicBezTo>
                  <a:cubicBezTo>
                    <a:pt x="1723" y="224"/>
                    <a:pt x="1527" y="1"/>
                    <a:pt x="1258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34"/>
            <p:cNvSpPr/>
            <p:nvPr/>
          </p:nvSpPr>
          <p:spPr>
            <a:xfrm>
              <a:off x="3727481" y="2375832"/>
              <a:ext cx="44125" cy="60946"/>
            </a:xfrm>
            <a:custGeom>
              <a:avLst/>
              <a:gdLst/>
              <a:ahLst/>
              <a:cxnLst/>
              <a:rect l="l" t="t" r="r" b="b"/>
              <a:pathLst>
                <a:path w="1650" h="2279" extrusionOk="0">
                  <a:moveTo>
                    <a:pt x="1155" y="0"/>
                  </a:moveTo>
                  <a:cubicBezTo>
                    <a:pt x="1137" y="0"/>
                    <a:pt x="1118" y="2"/>
                    <a:pt x="1100" y="4"/>
                  </a:cubicBezTo>
                  <a:cubicBezTo>
                    <a:pt x="1210" y="114"/>
                    <a:pt x="1283" y="224"/>
                    <a:pt x="1283" y="480"/>
                  </a:cubicBezTo>
                  <a:cubicBezTo>
                    <a:pt x="1283" y="957"/>
                    <a:pt x="917" y="1617"/>
                    <a:pt x="440" y="1874"/>
                  </a:cubicBezTo>
                  <a:cubicBezTo>
                    <a:pt x="257" y="2020"/>
                    <a:pt x="110" y="2020"/>
                    <a:pt x="0" y="2020"/>
                  </a:cubicBezTo>
                  <a:cubicBezTo>
                    <a:pt x="66" y="2195"/>
                    <a:pt x="197" y="2279"/>
                    <a:pt x="369" y="2279"/>
                  </a:cubicBezTo>
                  <a:cubicBezTo>
                    <a:pt x="486" y="2279"/>
                    <a:pt x="622" y="2241"/>
                    <a:pt x="770" y="2167"/>
                  </a:cubicBezTo>
                  <a:cubicBezTo>
                    <a:pt x="1210" y="1874"/>
                    <a:pt x="1650" y="1214"/>
                    <a:pt x="1650" y="664"/>
                  </a:cubicBezTo>
                  <a:cubicBezTo>
                    <a:pt x="1650" y="252"/>
                    <a:pt x="1425" y="0"/>
                    <a:pt x="1155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34"/>
            <p:cNvSpPr/>
            <p:nvPr/>
          </p:nvSpPr>
          <p:spPr>
            <a:xfrm>
              <a:off x="3724539" y="2381796"/>
              <a:ext cx="27465" cy="36450"/>
            </a:xfrm>
            <a:custGeom>
              <a:avLst/>
              <a:gdLst/>
              <a:ahLst/>
              <a:cxnLst/>
              <a:rect l="l" t="t" r="r" b="b"/>
              <a:pathLst>
                <a:path w="1027" h="1363" extrusionOk="0">
                  <a:moveTo>
                    <a:pt x="733" y="1"/>
                  </a:moveTo>
                  <a:cubicBezTo>
                    <a:pt x="367" y="257"/>
                    <a:pt x="37" y="734"/>
                    <a:pt x="0" y="1247"/>
                  </a:cubicBezTo>
                  <a:cubicBezTo>
                    <a:pt x="59" y="1326"/>
                    <a:pt x="139" y="1362"/>
                    <a:pt x="229" y="1362"/>
                  </a:cubicBezTo>
                  <a:cubicBezTo>
                    <a:pt x="306" y="1362"/>
                    <a:pt x="392" y="1335"/>
                    <a:pt x="477" y="1284"/>
                  </a:cubicBezTo>
                  <a:cubicBezTo>
                    <a:pt x="770" y="1101"/>
                    <a:pt x="1027" y="697"/>
                    <a:pt x="1027" y="367"/>
                  </a:cubicBezTo>
                  <a:cubicBezTo>
                    <a:pt x="1027" y="147"/>
                    <a:pt x="917" y="1"/>
                    <a:pt x="73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34"/>
            <p:cNvSpPr/>
            <p:nvPr/>
          </p:nvSpPr>
          <p:spPr>
            <a:xfrm>
              <a:off x="3727481" y="2381796"/>
              <a:ext cx="31396" cy="41210"/>
            </a:xfrm>
            <a:custGeom>
              <a:avLst/>
              <a:gdLst/>
              <a:ahLst/>
              <a:cxnLst/>
              <a:rect l="l" t="t" r="r" b="b"/>
              <a:pathLst>
                <a:path w="1174" h="1541" extrusionOk="0">
                  <a:moveTo>
                    <a:pt x="770" y="1"/>
                  </a:moveTo>
                  <a:lnTo>
                    <a:pt x="257" y="661"/>
                  </a:lnTo>
                  <a:lnTo>
                    <a:pt x="0" y="1284"/>
                  </a:lnTo>
                  <a:lnTo>
                    <a:pt x="403" y="1541"/>
                  </a:lnTo>
                  <a:lnTo>
                    <a:pt x="1173" y="257"/>
                  </a:lnTo>
                  <a:lnTo>
                    <a:pt x="770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34"/>
            <p:cNvSpPr/>
            <p:nvPr/>
          </p:nvSpPr>
          <p:spPr>
            <a:xfrm>
              <a:off x="3733338" y="2388134"/>
              <a:ext cx="29443" cy="35969"/>
            </a:xfrm>
            <a:custGeom>
              <a:avLst/>
              <a:gdLst/>
              <a:ahLst/>
              <a:cxnLst/>
              <a:rect l="l" t="t" r="r" b="b"/>
              <a:pathLst>
                <a:path w="1101" h="1345" extrusionOk="0">
                  <a:moveTo>
                    <a:pt x="771" y="0"/>
                  </a:moveTo>
                  <a:cubicBezTo>
                    <a:pt x="703" y="0"/>
                    <a:pt x="628" y="19"/>
                    <a:pt x="551" y="57"/>
                  </a:cubicBezTo>
                  <a:cubicBezTo>
                    <a:pt x="258" y="204"/>
                    <a:pt x="1" y="607"/>
                    <a:pt x="1" y="974"/>
                  </a:cubicBezTo>
                  <a:cubicBezTo>
                    <a:pt x="1" y="1221"/>
                    <a:pt x="125" y="1345"/>
                    <a:pt x="326" y="1345"/>
                  </a:cubicBezTo>
                  <a:cubicBezTo>
                    <a:pt x="393" y="1345"/>
                    <a:pt x="468" y="1331"/>
                    <a:pt x="551" y="1304"/>
                  </a:cubicBezTo>
                  <a:cubicBezTo>
                    <a:pt x="844" y="1120"/>
                    <a:pt x="1101" y="680"/>
                    <a:pt x="1101" y="387"/>
                  </a:cubicBezTo>
                  <a:cubicBezTo>
                    <a:pt x="1101" y="144"/>
                    <a:pt x="961" y="0"/>
                    <a:pt x="7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34"/>
            <p:cNvSpPr/>
            <p:nvPr/>
          </p:nvSpPr>
          <p:spPr>
            <a:xfrm>
              <a:off x="3737269" y="2017108"/>
              <a:ext cx="35327" cy="386295"/>
            </a:xfrm>
            <a:custGeom>
              <a:avLst/>
              <a:gdLst/>
              <a:ahLst/>
              <a:cxnLst/>
              <a:rect l="l" t="t" r="r" b="b"/>
              <a:pathLst>
                <a:path w="1321" h="14445" extrusionOk="0">
                  <a:moveTo>
                    <a:pt x="990" y="0"/>
                  </a:moveTo>
                  <a:lnTo>
                    <a:pt x="1" y="37"/>
                  </a:lnTo>
                  <a:lnTo>
                    <a:pt x="294" y="14151"/>
                  </a:lnTo>
                  <a:cubicBezTo>
                    <a:pt x="294" y="14188"/>
                    <a:pt x="367" y="14298"/>
                    <a:pt x="441" y="14334"/>
                  </a:cubicBezTo>
                  <a:cubicBezTo>
                    <a:pt x="532" y="14408"/>
                    <a:pt x="670" y="14444"/>
                    <a:pt x="807" y="14444"/>
                  </a:cubicBezTo>
                  <a:cubicBezTo>
                    <a:pt x="945" y="14444"/>
                    <a:pt x="1082" y="14408"/>
                    <a:pt x="1174" y="14334"/>
                  </a:cubicBezTo>
                  <a:cubicBezTo>
                    <a:pt x="1284" y="14298"/>
                    <a:pt x="1320" y="14261"/>
                    <a:pt x="1320" y="14151"/>
                  </a:cubicBezTo>
                  <a:lnTo>
                    <a:pt x="990" y="0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34"/>
            <p:cNvSpPr/>
            <p:nvPr/>
          </p:nvSpPr>
          <p:spPr>
            <a:xfrm>
              <a:off x="3724539" y="2361686"/>
              <a:ext cx="98065" cy="118175"/>
            </a:xfrm>
            <a:custGeom>
              <a:avLst/>
              <a:gdLst/>
              <a:ahLst/>
              <a:cxnLst/>
              <a:rect l="l" t="t" r="r" b="b"/>
              <a:pathLst>
                <a:path w="3667" h="4419" extrusionOk="0">
                  <a:moveTo>
                    <a:pt x="2248" y="0"/>
                  </a:moveTo>
                  <a:cubicBezTo>
                    <a:pt x="2042" y="0"/>
                    <a:pt x="1815" y="64"/>
                    <a:pt x="1576" y="203"/>
                  </a:cubicBezTo>
                  <a:cubicBezTo>
                    <a:pt x="697" y="716"/>
                    <a:pt x="0" y="1926"/>
                    <a:pt x="0" y="2916"/>
                  </a:cubicBezTo>
                  <a:cubicBezTo>
                    <a:pt x="0" y="3392"/>
                    <a:pt x="147" y="3686"/>
                    <a:pt x="367" y="3832"/>
                  </a:cubicBezTo>
                  <a:cubicBezTo>
                    <a:pt x="403" y="3869"/>
                    <a:pt x="477" y="3869"/>
                    <a:pt x="513" y="3942"/>
                  </a:cubicBezTo>
                  <a:lnTo>
                    <a:pt x="1393" y="4419"/>
                  </a:lnTo>
                  <a:lnTo>
                    <a:pt x="1980" y="3466"/>
                  </a:lnTo>
                  <a:cubicBezTo>
                    <a:pt x="2493" y="3026"/>
                    <a:pt x="2860" y="2366"/>
                    <a:pt x="3043" y="1743"/>
                  </a:cubicBezTo>
                  <a:lnTo>
                    <a:pt x="3666" y="680"/>
                  </a:lnTo>
                  <a:lnTo>
                    <a:pt x="2713" y="130"/>
                  </a:lnTo>
                  <a:cubicBezTo>
                    <a:pt x="2579" y="46"/>
                    <a:pt x="2421" y="0"/>
                    <a:pt x="2248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34"/>
            <p:cNvSpPr/>
            <p:nvPr/>
          </p:nvSpPr>
          <p:spPr>
            <a:xfrm>
              <a:off x="3750025" y="2376260"/>
              <a:ext cx="83356" cy="107612"/>
            </a:xfrm>
            <a:custGeom>
              <a:avLst/>
              <a:gdLst/>
              <a:ahLst/>
              <a:cxnLst/>
              <a:rect l="l" t="t" r="r" b="b"/>
              <a:pathLst>
                <a:path w="3117" h="4024" extrusionOk="0">
                  <a:moveTo>
                    <a:pt x="2284" y="1"/>
                  </a:moveTo>
                  <a:cubicBezTo>
                    <a:pt x="2075" y="1"/>
                    <a:pt x="1835" y="68"/>
                    <a:pt x="1577" y="208"/>
                  </a:cubicBezTo>
                  <a:cubicBezTo>
                    <a:pt x="697" y="758"/>
                    <a:pt x="0" y="1968"/>
                    <a:pt x="0" y="2921"/>
                  </a:cubicBezTo>
                  <a:cubicBezTo>
                    <a:pt x="0" y="3618"/>
                    <a:pt x="346" y="4024"/>
                    <a:pt x="857" y="4024"/>
                  </a:cubicBezTo>
                  <a:cubicBezTo>
                    <a:pt x="1072" y="4024"/>
                    <a:pt x="1316" y="3952"/>
                    <a:pt x="1577" y="3801"/>
                  </a:cubicBezTo>
                  <a:cubicBezTo>
                    <a:pt x="2456" y="3287"/>
                    <a:pt x="3116" y="2114"/>
                    <a:pt x="3116" y="1088"/>
                  </a:cubicBezTo>
                  <a:cubicBezTo>
                    <a:pt x="3116" y="389"/>
                    <a:pt x="2787" y="1"/>
                    <a:pt x="228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34"/>
            <p:cNvSpPr/>
            <p:nvPr/>
          </p:nvSpPr>
          <p:spPr>
            <a:xfrm>
              <a:off x="3753929" y="2380780"/>
              <a:ext cx="81404" cy="102076"/>
            </a:xfrm>
            <a:custGeom>
              <a:avLst/>
              <a:gdLst/>
              <a:ahLst/>
              <a:cxnLst/>
              <a:rect l="l" t="t" r="r" b="b"/>
              <a:pathLst>
                <a:path w="3044" h="3817" extrusionOk="0">
                  <a:moveTo>
                    <a:pt x="2174" y="1"/>
                  </a:moveTo>
                  <a:cubicBezTo>
                    <a:pt x="1971" y="1"/>
                    <a:pt x="1743" y="61"/>
                    <a:pt x="1504" y="185"/>
                  </a:cubicBezTo>
                  <a:cubicBezTo>
                    <a:pt x="697" y="662"/>
                    <a:pt x="1" y="1799"/>
                    <a:pt x="1" y="2752"/>
                  </a:cubicBezTo>
                  <a:cubicBezTo>
                    <a:pt x="1" y="3434"/>
                    <a:pt x="358" y="3816"/>
                    <a:pt x="857" y="3816"/>
                  </a:cubicBezTo>
                  <a:cubicBezTo>
                    <a:pt x="1055" y="3816"/>
                    <a:pt x="1275" y="3756"/>
                    <a:pt x="1504" y="3632"/>
                  </a:cubicBezTo>
                  <a:cubicBezTo>
                    <a:pt x="2347" y="3155"/>
                    <a:pt x="3044" y="1982"/>
                    <a:pt x="3044" y="1065"/>
                  </a:cubicBezTo>
                  <a:cubicBezTo>
                    <a:pt x="3044" y="383"/>
                    <a:pt x="2686" y="1"/>
                    <a:pt x="217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34"/>
            <p:cNvSpPr/>
            <p:nvPr/>
          </p:nvSpPr>
          <p:spPr>
            <a:xfrm>
              <a:off x="3763744" y="2394017"/>
              <a:ext cx="58860" cy="74638"/>
            </a:xfrm>
            <a:custGeom>
              <a:avLst/>
              <a:gdLst/>
              <a:ahLst/>
              <a:cxnLst/>
              <a:rect l="l" t="t" r="r" b="b"/>
              <a:pathLst>
                <a:path w="2201" h="2791" extrusionOk="0">
                  <a:moveTo>
                    <a:pt x="1609" y="0"/>
                  </a:moveTo>
                  <a:cubicBezTo>
                    <a:pt x="1455" y="0"/>
                    <a:pt x="1281" y="54"/>
                    <a:pt x="1100" y="167"/>
                  </a:cubicBezTo>
                  <a:cubicBezTo>
                    <a:pt x="514" y="497"/>
                    <a:pt x="0" y="1340"/>
                    <a:pt x="0" y="2037"/>
                  </a:cubicBezTo>
                  <a:cubicBezTo>
                    <a:pt x="0" y="2519"/>
                    <a:pt x="246" y="2790"/>
                    <a:pt x="592" y="2790"/>
                  </a:cubicBezTo>
                  <a:cubicBezTo>
                    <a:pt x="746" y="2790"/>
                    <a:pt x="920" y="2736"/>
                    <a:pt x="1100" y="2623"/>
                  </a:cubicBezTo>
                  <a:cubicBezTo>
                    <a:pt x="1687" y="2257"/>
                    <a:pt x="2200" y="1450"/>
                    <a:pt x="2200" y="754"/>
                  </a:cubicBezTo>
                  <a:cubicBezTo>
                    <a:pt x="2200" y="272"/>
                    <a:pt x="1954" y="0"/>
                    <a:pt x="160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34"/>
            <p:cNvSpPr/>
            <p:nvPr/>
          </p:nvSpPr>
          <p:spPr>
            <a:xfrm>
              <a:off x="3764733" y="2396558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403" y="1"/>
                  </a:moveTo>
                  <a:cubicBezTo>
                    <a:pt x="1274" y="1"/>
                    <a:pt x="1132" y="47"/>
                    <a:pt x="990" y="145"/>
                  </a:cubicBezTo>
                  <a:cubicBezTo>
                    <a:pt x="477" y="475"/>
                    <a:pt x="0" y="1245"/>
                    <a:pt x="0" y="1832"/>
                  </a:cubicBezTo>
                  <a:cubicBezTo>
                    <a:pt x="0" y="2287"/>
                    <a:pt x="227" y="2533"/>
                    <a:pt x="537" y="2533"/>
                  </a:cubicBezTo>
                  <a:cubicBezTo>
                    <a:pt x="676" y="2533"/>
                    <a:pt x="831" y="2484"/>
                    <a:pt x="990" y="2382"/>
                  </a:cubicBezTo>
                  <a:cubicBezTo>
                    <a:pt x="1540" y="2088"/>
                    <a:pt x="1943" y="1319"/>
                    <a:pt x="1943" y="695"/>
                  </a:cubicBezTo>
                  <a:cubicBezTo>
                    <a:pt x="1943" y="258"/>
                    <a:pt x="1708" y="1"/>
                    <a:pt x="140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34"/>
            <p:cNvSpPr/>
            <p:nvPr/>
          </p:nvSpPr>
          <p:spPr>
            <a:xfrm>
              <a:off x="3767675" y="2401077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39" y="0"/>
                  </a:moveTo>
                  <a:cubicBezTo>
                    <a:pt x="1128" y="0"/>
                    <a:pt x="1006" y="39"/>
                    <a:pt x="880" y="123"/>
                  </a:cubicBezTo>
                  <a:cubicBezTo>
                    <a:pt x="807" y="160"/>
                    <a:pt x="770" y="160"/>
                    <a:pt x="733" y="196"/>
                  </a:cubicBezTo>
                  <a:cubicBezTo>
                    <a:pt x="367" y="490"/>
                    <a:pt x="37" y="966"/>
                    <a:pt x="0" y="1479"/>
                  </a:cubicBezTo>
                  <a:cubicBezTo>
                    <a:pt x="37" y="1553"/>
                    <a:pt x="0" y="1589"/>
                    <a:pt x="0" y="1626"/>
                  </a:cubicBezTo>
                  <a:cubicBezTo>
                    <a:pt x="0" y="2021"/>
                    <a:pt x="208" y="2246"/>
                    <a:pt x="502" y="2246"/>
                  </a:cubicBezTo>
                  <a:cubicBezTo>
                    <a:pt x="617" y="2246"/>
                    <a:pt x="746" y="2212"/>
                    <a:pt x="880" y="2139"/>
                  </a:cubicBezTo>
                  <a:cubicBezTo>
                    <a:pt x="1356" y="1846"/>
                    <a:pt x="1723" y="1186"/>
                    <a:pt x="1723" y="636"/>
                  </a:cubicBezTo>
                  <a:cubicBezTo>
                    <a:pt x="1723" y="243"/>
                    <a:pt x="1517" y="0"/>
                    <a:pt x="1239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34"/>
            <p:cNvSpPr/>
            <p:nvPr/>
          </p:nvSpPr>
          <p:spPr>
            <a:xfrm>
              <a:off x="3771579" y="2401318"/>
              <a:ext cx="44152" cy="60973"/>
            </a:xfrm>
            <a:custGeom>
              <a:avLst/>
              <a:gdLst/>
              <a:ahLst/>
              <a:cxnLst/>
              <a:rect l="l" t="t" r="r" b="b"/>
              <a:pathLst>
                <a:path w="1651" h="2280" extrusionOk="0">
                  <a:moveTo>
                    <a:pt x="1150" y="1"/>
                  </a:moveTo>
                  <a:cubicBezTo>
                    <a:pt x="1134" y="1"/>
                    <a:pt x="1117" y="2"/>
                    <a:pt x="1101" y="4"/>
                  </a:cubicBezTo>
                  <a:cubicBezTo>
                    <a:pt x="1210" y="114"/>
                    <a:pt x="1284" y="261"/>
                    <a:pt x="1284" y="481"/>
                  </a:cubicBezTo>
                  <a:cubicBezTo>
                    <a:pt x="1284" y="994"/>
                    <a:pt x="917" y="1617"/>
                    <a:pt x="441" y="1910"/>
                  </a:cubicBezTo>
                  <a:cubicBezTo>
                    <a:pt x="257" y="1984"/>
                    <a:pt x="74" y="2020"/>
                    <a:pt x="1" y="2020"/>
                  </a:cubicBezTo>
                  <a:cubicBezTo>
                    <a:pt x="66" y="2195"/>
                    <a:pt x="197" y="2279"/>
                    <a:pt x="370" y="2279"/>
                  </a:cubicBezTo>
                  <a:cubicBezTo>
                    <a:pt x="487" y="2279"/>
                    <a:pt x="623" y="2241"/>
                    <a:pt x="771" y="2167"/>
                  </a:cubicBezTo>
                  <a:cubicBezTo>
                    <a:pt x="1210" y="1910"/>
                    <a:pt x="1650" y="1214"/>
                    <a:pt x="1650" y="664"/>
                  </a:cubicBezTo>
                  <a:cubicBezTo>
                    <a:pt x="1650" y="284"/>
                    <a:pt x="1422" y="1"/>
                    <a:pt x="1150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34"/>
            <p:cNvSpPr/>
            <p:nvPr/>
          </p:nvSpPr>
          <p:spPr>
            <a:xfrm>
              <a:off x="3768638" y="2406319"/>
              <a:ext cx="27491" cy="36423"/>
            </a:xfrm>
            <a:custGeom>
              <a:avLst/>
              <a:gdLst/>
              <a:ahLst/>
              <a:cxnLst/>
              <a:rect l="l" t="t" r="r" b="b"/>
              <a:pathLst>
                <a:path w="1028" h="1362" extrusionOk="0">
                  <a:moveTo>
                    <a:pt x="734" y="0"/>
                  </a:moveTo>
                  <a:cubicBezTo>
                    <a:pt x="367" y="294"/>
                    <a:pt x="37" y="807"/>
                    <a:pt x="1" y="1247"/>
                  </a:cubicBezTo>
                  <a:cubicBezTo>
                    <a:pt x="60" y="1325"/>
                    <a:pt x="140" y="1362"/>
                    <a:pt x="229" y="1362"/>
                  </a:cubicBezTo>
                  <a:cubicBezTo>
                    <a:pt x="307" y="1362"/>
                    <a:pt x="392" y="1334"/>
                    <a:pt x="477" y="1283"/>
                  </a:cubicBezTo>
                  <a:cubicBezTo>
                    <a:pt x="771" y="1100"/>
                    <a:pt x="1027" y="697"/>
                    <a:pt x="1027" y="367"/>
                  </a:cubicBezTo>
                  <a:cubicBezTo>
                    <a:pt x="1027" y="147"/>
                    <a:pt x="917" y="0"/>
                    <a:pt x="73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34"/>
            <p:cNvSpPr/>
            <p:nvPr/>
          </p:nvSpPr>
          <p:spPr>
            <a:xfrm>
              <a:off x="3769627" y="2408271"/>
              <a:ext cx="33348" cy="40221"/>
            </a:xfrm>
            <a:custGeom>
              <a:avLst/>
              <a:gdLst/>
              <a:ahLst/>
              <a:cxnLst/>
              <a:rect l="l" t="t" r="r" b="b"/>
              <a:pathLst>
                <a:path w="1247" h="1504" extrusionOk="0">
                  <a:moveTo>
                    <a:pt x="844" y="1"/>
                  </a:moveTo>
                  <a:lnTo>
                    <a:pt x="294" y="624"/>
                  </a:lnTo>
                  <a:lnTo>
                    <a:pt x="0" y="1284"/>
                  </a:lnTo>
                  <a:lnTo>
                    <a:pt x="440" y="1504"/>
                  </a:lnTo>
                  <a:lnTo>
                    <a:pt x="1247" y="221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34"/>
            <p:cNvSpPr/>
            <p:nvPr/>
          </p:nvSpPr>
          <p:spPr>
            <a:xfrm>
              <a:off x="3777463" y="2413619"/>
              <a:ext cx="29443" cy="36397"/>
            </a:xfrm>
            <a:custGeom>
              <a:avLst/>
              <a:gdLst/>
              <a:ahLst/>
              <a:cxnLst/>
              <a:rect l="l" t="t" r="r" b="b"/>
              <a:pathLst>
                <a:path w="1101" h="1361" extrusionOk="0">
                  <a:moveTo>
                    <a:pt x="786" y="0"/>
                  </a:moveTo>
                  <a:cubicBezTo>
                    <a:pt x="716" y="0"/>
                    <a:pt x="637" y="19"/>
                    <a:pt x="551" y="57"/>
                  </a:cubicBezTo>
                  <a:cubicBezTo>
                    <a:pt x="221" y="204"/>
                    <a:pt x="1" y="607"/>
                    <a:pt x="1" y="974"/>
                  </a:cubicBezTo>
                  <a:cubicBezTo>
                    <a:pt x="1" y="1217"/>
                    <a:pt x="120" y="1361"/>
                    <a:pt x="315" y="1361"/>
                  </a:cubicBezTo>
                  <a:cubicBezTo>
                    <a:pt x="385" y="1361"/>
                    <a:pt x="464" y="1342"/>
                    <a:pt x="551" y="1304"/>
                  </a:cubicBezTo>
                  <a:cubicBezTo>
                    <a:pt x="881" y="1120"/>
                    <a:pt x="1100" y="681"/>
                    <a:pt x="1100" y="387"/>
                  </a:cubicBezTo>
                  <a:cubicBezTo>
                    <a:pt x="1100" y="144"/>
                    <a:pt x="981" y="0"/>
                    <a:pt x="78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34"/>
            <p:cNvSpPr/>
            <p:nvPr/>
          </p:nvSpPr>
          <p:spPr>
            <a:xfrm>
              <a:off x="3042178" y="2883325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57" y="1"/>
                  </a:moveTo>
                  <a:cubicBezTo>
                    <a:pt x="2050" y="1"/>
                    <a:pt x="1806" y="73"/>
                    <a:pt x="1540" y="237"/>
                  </a:cubicBezTo>
                  <a:cubicBezTo>
                    <a:pt x="697" y="750"/>
                    <a:pt x="1" y="1923"/>
                    <a:pt x="1" y="2950"/>
                  </a:cubicBezTo>
                  <a:cubicBezTo>
                    <a:pt x="1" y="3390"/>
                    <a:pt x="147" y="3720"/>
                    <a:pt x="367" y="3866"/>
                  </a:cubicBezTo>
                  <a:cubicBezTo>
                    <a:pt x="404" y="3903"/>
                    <a:pt x="440" y="3903"/>
                    <a:pt x="514" y="3940"/>
                  </a:cubicBezTo>
                  <a:lnTo>
                    <a:pt x="1357" y="4453"/>
                  </a:lnTo>
                  <a:lnTo>
                    <a:pt x="1980" y="3500"/>
                  </a:lnTo>
                  <a:cubicBezTo>
                    <a:pt x="2457" y="3023"/>
                    <a:pt x="2823" y="2400"/>
                    <a:pt x="3007" y="1740"/>
                  </a:cubicBezTo>
                  <a:lnTo>
                    <a:pt x="3667" y="677"/>
                  </a:lnTo>
                  <a:lnTo>
                    <a:pt x="2677" y="127"/>
                  </a:lnTo>
                  <a:cubicBezTo>
                    <a:pt x="2563" y="46"/>
                    <a:pt x="2422" y="1"/>
                    <a:pt x="22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34"/>
            <p:cNvSpPr/>
            <p:nvPr/>
          </p:nvSpPr>
          <p:spPr>
            <a:xfrm>
              <a:off x="3067663" y="2898194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8" y="0"/>
                  </a:moveTo>
                  <a:cubicBezTo>
                    <a:pt x="2075" y="0"/>
                    <a:pt x="1833" y="75"/>
                    <a:pt x="1577" y="231"/>
                  </a:cubicBezTo>
                  <a:cubicBezTo>
                    <a:pt x="697" y="781"/>
                    <a:pt x="1" y="1954"/>
                    <a:pt x="1" y="2944"/>
                  </a:cubicBezTo>
                  <a:cubicBezTo>
                    <a:pt x="1" y="3631"/>
                    <a:pt x="337" y="4018"/>
                    <a:pt x="837" y="4018"/>
                  </a:cubicBezTo>
                  <a:cubicBezTo>
                    <a:pt x="1057" y="4018"/>
                    <a:pt x="1309" y="3943"/>
                    <a:pt x="1577" y="3787"/>
                  </a:cubicBezTo>
                  <a:cubicBezTo>
                    <a:pt x="2420" y="3274"/>
                    <a:pt x="3117" y="2100"/>
                    <a:pt x="3117" y="1111"/>
                  </a:cubicBezTo>
                  <a:cubicBezTo>
                    <a:pt x="3117" y="395"/>
                    <a:pt x="2779" y="0"/>
                    <a:pt x="228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34"/>
            <p:cNvSpPr/>
            <p:nvPr/>
          </p:nvSpPr>
          <p:spPr>
            <a:xfrm>
              <a:off x="3071594" y="2902713"/>
              <a:ext cx="80415" cy="102344"/>
            </a:xfrm>
            <a:custGeom>
              <a:avLst/>
              <a:gdLst/>
              <a:ahLst/>
              <a:cxnLst/>
              <a:rect l="l" t="t" r="r" b="b"/>
              <a:pathLst>
                <a:path w="3007" h="3827" extrusionOk="0">
                  <a:moveTo>
                    <a:pt x="2192" y="0"/>
                  </a:moveTo>
                  <a:cubicBezTo>
                    <a:pt x="1986" y="0"/>
                    <a:pt x="1753" y="67"/>
                    <a:pt x="1503" y="208"/>
                  </a:cubicBezTo>
                  <a:cubicBezTo>
                    <a:pt x="660" y="648"/>
                    <a:pt x="0" y="1785"/>
                    <a:pt x="0" y="2775"/>
                  </a:cubicBezTo>
                  <a:cubicBezTo>
                    <a:pt x="0" y="3446"/>
                    <a:pt x="327" y="3826"/>
                    <a:pt x="815" y="3826"/>
                  </a:cubicBezTo>
                  <a:cubicBezTo>
                    <a:pt x="1020" y="3826"/>
                    <a:pt x="1254" y="3759"/>
                    <a:pt x="1503" y="3618"/>
                  </a:cubicBezTo>
                  <a:cubicBezTo>
                    <a:pt x="2347" y="3178"/>
                    <a:pt x="3007" y="1968"/>
                    <a:pt x="3007" y="1052"/>
                  </a:cubicBezTo>
                  <a:cubicBezTo>
                    <a:pt x="3007" y="380"/>
                    <a:pt x="2679" y="0"/>
                    <a:pt x="219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34"/>
            <p:cNvSpPr/>
            <p:nvPr/>
          </p:nvSpPr>
          <p:spPr>
            <a:xfrm>
              <a:off x="3081382" y="2915763"/>
              <a:ext cx="58860" cy="75200"/>
            </a:xfrm>
            <a:custGeom>
              <a:avLst/>
              <a:gdLst/>
              <a:ahLst/>
              <a:cxnLst/>
              <a:rect l="l" t="t" r="r" b="b"/>
              <a:pathLst>
                <a:path w="2201" h="2812" extrusionOk="0">
                  <a:moveTo>
                    <a:pt x="1593" y="1"/>
                  </a:moveTo>
                  <a:cubicBezTo>
                    <a:pt x="1443" y="1"/>
                    <a:pt x="1275" y="51"/>
                    <a:pt x="1101" y="160"/>
                  </a:cubicBezTo>
                  <a:cubicBezTo>
                    <a:pt x="441" y="527"/>
                    <a:pt x="1" y="1370"/>
                    <a:pt x="1" y="2030"/>
                  </a:cubicBezTo>
                  <a:cubicBezTo>
                    <a:pt x="1" y="2521"/>
                    <a:pt x="256" y="2812"/>
                    <a:pt x="613" y="2812"/>
                  </a:cubicBezTo>
                  <a:cubicBezTo>
                    <a:pt x="761" y="2812"/>
                    <a:pt x="928" y="2761"/>
                    <a:pt x="1101" y="2653"/>
                  </a:cubicBezTo>
                  <a:cubicBezTo>
                    <a:pt x="1687" y="2287"/>
                    <a:pt x="2201" y="1443"/>
                    <a:pt x="2201" y="747"/>
                  </a:cubicBezTo>
                  <a:cubicBezTo>
                    <a:pt x="2201" y="283"/>
                    <a:pt x="1947" y="1"/>
                    <a:pt x="159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34"/>
            <p:cNvSpPr/>
            <p:nvPr/>
          </p:nvSpPr>
          <p:spPr>
            <a:xfrm>
              <a:off x="3082372" y="2918919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407" y="1"/>
                  </a:moveTo>
                  <a:cubicBezTo>
                    <a:pt x="1268" y="1"/>
                    <a:pt x="1113" y="50"/>
                    <a:pt x="954" y="152"/>
                  </a:cubicBezTo>
                  <a:cubicBezTo>
                    <a:pt x="477" y="446"/>
                    <a:pt x="1" y="1252"/>
                    <a:pt x="1" y="1839"/>
                  </a:cubicBezTo>
                  <a:cubicBezTo>
                    <a:pt x="1" y="2276"/>
                    <a:pt x="236" y="2533"/>
                    <a:pt x="540" y="2533"/>
                  </a:cubicBezTo>
                  <a:cubicBezTo>
                    <a:pt x="670" y="2533"/>
                    <a:pt x="812" y="2487"/>
                    <a:pt x="954" y="2389"/>
                  </a:cubicBezTo>
                  <a:cubicBezTo>
                    <a:pt x="1504" y="2059"/>
                    <a:pt x="1944" y="1325"/>
                    <a:pt x="1944" y="702"/>
                  </a:cubicBezTo>
                  <a:cubicBezTo>
                    <a:pt x="1944" y="247"/>
                    <a:pt x="1716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34"/>
            <p:cNvSpPr/>
            <p:nvPr/>
          </p:nvSpPr>
          <p:spPr>
            <a:xfrm>
              <a:off x="3084324" y="2923064"/>
              <a:ext cx="47094" cy="60278"/>
            </a:xfrm>
            <a:custGeom>
              <a:avLst/>
              <a:gdLst/>
              <a:ahLst/>
              <a:cxnLst/>
              <a:rect l="l" t="t" r="r" b="b"/>
              <a:pathLst>
                <a:path w="1761" h="2254" extrusionOk="0">
                  <a:moveTo>
                    <a:pt x="1258" y="1"/>
                  </a:moveTo>
                  <a:cubicBezTo>
                    <a:pt x="1143" y="1"/>
                    <a:pt x="1015" y="35"/>
                    <a:pt x="881" y="107"/>
                  </a:cubicBezTo>
                  <a:cubicBezTo>
                    <a:pt x="844" y="181"/>
                    <a:pt x="807" y="181"/>
                    <a:pt x="734" y="217"/>
                  </a:cubicBezTo>
                  <a:cubicBezTo>
                    <a:pt x="368" y="474"/>
                    <a:pt x="74" y="987"/>
                    <a:pt x="1" y="1500"/>
                  </a:cubicBezTo>
                  <a:lnTo>
                    <a:pt x="38" y="1647"/>
                  </a:lnTo>
                  <a:cubicBezTo>
                    <a:pt x="38" y="2031"/>
                    <a:pt x="234" y="2254"/>
                    <a:pt x="502" y="2254"/>
                  </a:cubicBezTo>
                  <a:cubicBezTo>
                    <a:pt x="618" y="2254"/>
                    <a:pt x="748" y="2212"/>
                    <a:pt x="881" y="2124"/>
                  </a:cubicBezTo>
                  <a:cubicBezTo>
                    <a:pt x="1394" y="1867"/>
                    <a:pt x="1761" y="1170"/>
                    <a:pt x="1761" y="621"/>
                  </a:cubicBezTo>
                  <a:cubicBezTo>
                    <a:pt x="1761" y="225"/>
                    <a:pt x="1552" y="1"/>
                    <a:pt x="125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34"/>
            <p:cNvSpPr/>
            <p:nvPr/>
          </p:nvSpPr>
          <p:spPr>
            <a:xfrm>
              <a:off x="3088255" y="2923652"/>
              <a:ext cx="44152" cy="60465"/>
            </a:xfrm>
            <a:custGeom>
              <a:avLst/>
              <a:gdLst/>
              <a:ahLst/>
              <a:cxnLst/>
              <a:rect l="l" t="t" r="r" b="b"/>
              <a:pathLst>
                <a:path w="1651" h="2261" extrusionOk="0">
                  <a:moveTo>
                    <a:pt x="1199" y="1"/>
                  </a:moveTo>
                  <a:cubicBezTo>
                    <a:pt x="1168" y="1"/>
                    <a:pt x="1135" y="4"/>
                    <a:pt x="1100" y="12"/>
                  </a:cubicBezTo>
                  <a:cubicBezTo>
                    <a:pt x="1247" y="85"/>
                    <a:pt x="1284" y="232"/>
                    <a:pt x="1284" y="452"/>
                  </a:cubicBezTo>
                  <a:cubicBezTo>
                    <a:pt x="1284" y="965"/>
                    <a:pt x="917" y="1625"/>
                    <a:pt x="477" y="1882"/>
                  </a:cubicBezTo>
                  <a:cubicBezTo>
                    <a:pt x="294" y="1992"/>
                    <a:pt x="111" y="2028"/>
                    <a:pt x="1" y="2028"/>
                  </a:cubicBezTo>
                  <a:cubicBezTo>
                    <a:pt x="91" y="2186"/>
                    <a:pt x="236" y="2261"/>
                    <a:pt x="420" y="2261"/>
                  </a:cubicBezTo>
                  <a:cubicBezTo>
                    <a:pt x="536" y="2261"/>
                    <a:pt x="666" y="2231"/>
                    <a:pt x="807" y="2175"/>
                  </a:cubicBezTo>
                  <a:cubicBezTo>
                    <a:pt x="1247" y="1882"/>
                    <a:pt x="1650" y="1185"/>
                    <a:pt x="1650" y="635"/>
                  </a:cubicBezTo>
                  <a:cubicBezTo>
                    <a:pt x="1650" y="274"/>
                    <a:pt x="1474" y="1"/>
                    <a:pt x="119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34"/>
            <p:cNvSpPr/>
            <p:nvPr/>
          </p:nvSpPr>
          <p:spPr>
            <a:xfrm>
              <a:off x="3086303" y="2928867"/>
              <a:ext cx="26502" cy="35701"/>
            </a:xfrm>
            <a:custGeom>
              <a:avLst/>
              <a:gdLst/>
              <a:ahLst/>
              <a:cxnLst/>
              <a:rect l="l" t="t" r="r" b="b"/>
              <a:pathLst>
                <a:path w="991" h="1335" extrusionOk="0">
                  <a:moveTo>
                    <a:pt x="733" y="0"/>
                  </a:moveTo>
                  <a:cubicBezTo>
                    <a:pt x="330" y="257"/>
                    <a:pt x="37" y="770"/>
                    <a:pt x="0" y="1247"/>
                  </a:cubicBezTo>
                  <a:cubicBezTo>
                    <a:pt x="41" y="1307"/>
                    <a:pt x="114" y="1334"/>
                    <a:pt x="203" y="1334"/>
                  </a:cubicBezTo>
                  <a:cubicBezTo>
                    <a:pt x="275" y="1334"/>
                    <a:pt x="358" y="1316"/>
                    <a:pt x="440" y="1283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34"/>
            <p:cNvSpPr/>
            <p:nvPr/>
          </p:nvSpPr>
          <p:spPr>
            <a:xfrm>
              <a:off x="3087266" y="2929830"/>
              <a:ext cx="32385" cy="40221"/>
            </a:xfrm>
            <a:custGeom>
              <a:avLst/>
              <a:gdLst/>
              <a:ahLst/>
              <a:cxnLst/>
              <a:rect l="l" t="t" r="r" b="b"/>
              <a:pathLst>
                <a:path w="1211" h="1504" extrusionOk="0">
                  <a:moveTo>
                    <a:pt x="844" y="1"/>
                  </a:moveTo>
                  <a:lnTo>
                    <a:pt x="294" y="624"/>
                  </a:lnTo>
                  <a:lnTo>
                    <a:pt x="1" y="1284"/>
                  </a:lnTo>
                  <a:lnTo>
                    <a:pt x="404" y="1504"/>
                  </a:lnTo>
                  <a:lnTo>
                    <a:pt x="1211" y="221"/>
                  </a:lnTo>
                  <a:lnTo>
                    <a:pt x="84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34"/>
            <p:cNvSpPr/>
            <p:nvPr/>
          </p:nvSpPr>
          <p:spPr>
            <a:xfrm>
              <a:off x="3095128" y="2936141"/>
              <a:ext cx="29443" cy="35461"/>
            </a:xfrm>
            <a:custGeom>
              <a:avLst/>
              <a:gdLst/>
              <a:ahLst/>
              <a:cxnLst/>
              <a:rect l="l" t="t" r="r" b="b"/>
              <a:pathLst>
                <a:path w="1101" h="1326" extrusionOk="0">
                  <a:moveTo>
                    <a:pt x="774" y="1"/>
                  </a:moveTo>
                  <a:cubicBezTo>
                    <a:pt x="705" y="1"/>
                    <a:pt x="629" y="19"/>
                    <a:pt x="550" y="58"/>
                  </a:cubicBezTo>
                  <a:cubicBezTo>
                    <a:pt x="220" y="168"/>
                    <a:pt x="0" y="608"/>
                    <a:pt x="0" y="975"/>
                  </a:cubicBezTo>
                  <a:cubicBezTo>
                    <a:pt x="0" y="1189"/>
                    <a:pt x="118" y="1326"/>
                    <a:pt x="311" y="1326"/>
                  </a:cubicBezTo>
                  <a:cubicBezTo>
                    <a:pt x="381" y="1326"/>
                    <a:pt x="462" y="1307"/>
                    <a:pt x="550" y="1268"/>
                  </a:cubicBezTo>
                  <a:cubicBezTo>
                    <a:pt x="843" y="1085"/>
                    <a:pt x="1100" y="681"/>
                    <a:pt x="1100" y="351"/>
                  </a:cubicBezTo>
                  <a:cubicBezTo>
                    <a:pt x="1100" y="137"/>
                    <a:pt x="962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34"/>
            <p:cNvSpPr/>
            <p:nvPr/>
          </p:nvSpPr>
          <p:spPr>
            <a:xfrm>
              <a:off x="3097080" y="2563164"/>
              <a:ext cx="35327" cy="386322"/>
            </a:xfrm>
            <a:custGeom>
              <a:avLst/>
              <a:gdLst/>
              <a:ahLst/>
              <a:cxnLst/>
              <a:rect l="l" t="t" r="r" b="b"/>
              <a:pathLst>
                <a:path w="1321" h="14446" extrusionOk="0">
                  <a:moveTo>
                    <a:pt x="990" y="1"/>
                  </a:moveTo>
                  <a:lnTo>
                    <a:pt x="1" y="74"/>
                  </a:lnTo>
                  <a:lnTo>
                    <a:pt x="330" y="14189"/>
                  </a:lnTo>
                  <a:cubicBezTo>
                    <a:pt x="330" y="14225"/>
                    <a:pt x="367" y="14298"/>
                    <a:pt x="440" y="14335"/>
                  </a:cubicBezTo>
                  <a:cubicBezTo>
                    <a:pt x="532" y="14408"/>
                    <a:pt x="679" y="14445"/>
                    <a:pt x="821" y="14445"/>
                  </a:cubicBezTo>
                  <a:cubicBezTo>
                    <a:pt x="963" y="14445"/>
                    <a:pt x="1100" y="14408"/>
                    <a:pt x="1174" y="14335"/>
                  </a:cubicBezTo>
                  <a:cubicBezTo>
                    <a:pt x="1284" y="14298"/>
                    <a:pt x="1320" y="14262"/>
                    <a:pt x="1320" y="14189"/>
                  </a:cubicBezTo>
                  <a:lnTo>
                    <a:pt x="99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34"/>
            <p:cNvSpPr/>
            <p:nvPr/>
          </p:nvSpPr>
          <p:spPr>
            <a:xfrm>
              <a:off x="3085313" y="2909720"/>
              <a:ext cx="98065" cy="118175"/>
            </a:xfrm>
            <a:custGeom>
              <a:avLst/>
              <a:gdLst/>
              <a:ahLst/>
              <a:cxnLst/>
              <a:rect l="l" t="t" r="r" b="b"/>
              <a:pathLst>
                <a:path w="3667" h="4419" extrusionOk="0">
                  <a:moveTo>
                    <a:pt x="2226" y="0"/>
                  </a:moveTo>
                  <a:cubicBezTo>
                    <a:pt x="2017" y="0"/>
                    <a:pt x="1779" y="64"/>
                    <a:pt x="1540" y="203"/>
                  </a:cubicBezTo>
                  <a:cubicBezTo>
                    <a:pt x="660" y="716"/>
                    <a:pt x="1" y="1889"/>
                    <a:pt x="1" y="2916"/>
                  </a:cubicBezTo>
                  <a:cubicBezTo>
                    <a:pt x="1" y="3356"/>
                    <a:pt x="111" y="3686"/>
                    <a:pt x="367" y="3832"/>
                  </a:cubicBezTo>
                  <a:cubicBezTo>
                    <a:pt x="404" y="3869"/>
                    <a:pt x="441" y="3869"/>
                    <a:pt x="477" y="3906"/>
                  </a:cubicBezTo>
                  <a:lnTo>
                    <a:pt x="1357" y="4419"/>
                  </a:lnTo>
                  <a:lnTo>
                    <a:pt x="1944" y="3466"/>
                  </a:lnTo>
                  <a:cubicBezTo>
                    <a:pt x="2457" y="2989"/>
                    <a:pt x="2823" y="2366"/>
                    <a:pt x="3007" y="1706"/>
                  </a:cubicBezTo>
                  <a:lnTo>
                    <a:pt x="3667" y="680"/>
                  </a:lnTo>
                  <a:lnTo>
                    <a:pt x="2677" y="130"/>
                  </a:lnTo>
                  <a:cubicBezTo>
                    <a:pt x="2559" y="46"/>
                    <a:pt x="2403" y="0"/>
                    <a:pt x="222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34"/>
            <p:cNvSpPr/>
            <p:nvPr/>
          </p:nvSpPr>
          <p:spPr>
            <a:xfrm>
              <a:off x="3110799" y="2923679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76" y="1"/>
                  </a:moveTo>
                  <a:cubicBezTo>
                    <a:pt x="2057" y="1"/>
                    <a:pt x="1807" y="75"/>
                    <a:pt x="1541" y="231"/>
                  </a:cubicBezTo>
                  <a:cubicBezTo>
                    <a:pt x="697" y="744"/>
                    <a:pt x="1" y="1991"/>
                    <a:pt x="1" y="2944"/>
                  </a:cubicBezTo>
                  <a:cubicBezTo>
                    <a:pt x="1" y="3631"/>
                    <a:pt x="337" y="4018"/>
                    <a:pt x="825" y="4018"/>
                  </a:cubicBezTo>
                  <a:cubicBezTo>
                    <a:pt x="1039" y="4018"/>
                    <a:pt x="1283" y="3944"/>
                    <a:pt x="1541" y="3787"/>
                  </a:cubicBezTo>
                  <a:cubicBezTo>
                    <a:pt x="2420" y="3310"/>
                    <a:pt x="3117" y="2101"/>
                    <a:pt x="3117" y="1111"/>
                  </a:cubicBezTo>
                  <a:cubicBezTo>
                    <a:pt x="3117" y="395"/>
                    <a:pt x="2779" y="1"/>
                    <a:pt x="227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34"/>
            <p:cNvSpPr/>
            <p:nvPr/>
          </p:nvSpPr>
          <p:spPr>
            <a:xfrm>
              <a:off x="3113741" y="2928199"/>
              <a:ext cx="81404" cy="102344"/>
            </a:xfrm>
            <a:custGeom>
              <a:avLst/>
              <a:gdLst/>
              <a:ahLst/>
              <a:cxnLst/>
              <a:rect l="l" t="t" r="r" b="b"/>
              <a:pathLst>
                <a:path w="3044" h="3827" extrusionOk="0">
                  <a:moveTo>
                    <a:pt x="2212" y="0"/>
                  </a:moveTo>
                  <a:cubicBezTo>
                    <a:pt x="2008" y="0"/>
                    <a:pt x="1779" y="68"/>
                    <a:pt x="1540" y="209"/>
                  </a:cubicBezTo>
                  <a:cubicBezTo>
                    <a:pt x="697" y="648"/>
                    <a:pt x="1" y="1822"/>
                    <a:pt x="1" y="2775"/>
                  </a:cubicBezTo>
                  <a:cubicBezTo>
                    <a:pt x="1" y="3446"/>
                    <a:pt x="346" y="3826"/>
                    <a:pt x="845" y="3826"/>
                  </a:cubicBezTo>
                  <a:cubicBezTo>
                    <a:pt x="1054" y="3826"/>
                    <a:pt x="1291" y="3759"/>
                    <a:pt x="1540" y="3618"/>
                  </a:cubicBezTo>
                  <a:cubicBezTo>
                    <a:pt x="2347" y="3178"/>
                    <a:pt x="3044" y="1968"/>
                    <a:pt x="3044" y="1052"/>
                  </a:cubicBezTo>
                  <a:cubicBezTo>
                    <a:pt x="3044" y="381"/>
                    <a:pt x="2698" y="0"/>
                    <a:pt x="221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34"/>
            <p:cNvSpPr/>
            <p:nvPr/>
          </p:nvSpPr>
          <p:spPr>
            <a:xfrm>
              <a:off x="3124545" y="2941249"/>
              <a:ext cx="57844" cy="75227"/>
            </a:xfrm>
            <a:custGeom>
              <a:avLst/>
              <a:gdLst/>
              <a:ahLst/>
              <a:cxnLst/>
              <a:rect l="l" t="t" r="r" b="b"/>
              <a:pathLst>
                <a:path w="2163" h="2813" extrusionOk="0">
                  <a:moveTo>
                    <a:pt x="1572" y="1"/>
                  </a:moveTo>
                  <a:cubicBezTo>
                    <a:pt x="1421" y="1"/>
                    <a:pt x="1249" y="51"/>
                    <a:pt x="1063" y="160"/>
                  </a:cubicBezTo>
                  <a:cubicBezTo>
                    <a:pt x="477" y="490"/>
                    <a:pt x="0" y="1370"/>
                    <a:pt x="0" y="2030"/>
                  </a:cubicBezTo>
                  <a:cubicBezTo>
                    <a:pt x="0" y="2521"/>
                    <a:pt x="237" y="2812"/>
                    <a:pt x="583" y="2812"/>
                  </a:cubicBezTo>
                  <a:cubicBezTo>
                    <a:pt x="727" y="2812"/>
                    <a:pt x="890" y="2761"/>
                    <a:pt x="1063" y="2653"/>
                  </a:cubicBezTo>
                  <a:cubicBezTo>
                    <a:pt x="1686" y="2287"/>
                    <a:pt x="2163" y="1444"/>
                    <a:pt x="2163" y="747"/>
                  </a:cubicBezTo>
                  <a:cubicBezTo>
                    <a:pt x="2163" y="283"/>
                    <a:pt x="1928" y="1"/>
                    <a:pt x="15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34"/>
            <p:cNvSpPr/>
            <p:nvPr/>
          </p:nvSpPr>
          <p:spPr>
            <a:xfrm>
              <a:off x="3126497" y="2944405"/>
              <a:ext cx="51987" cy="67765"/>
            </a:xfrm>
            <a:custGeom>
              <a:avLst/>
              <a:gdLst/>
              <a:ahLst/>
              <a:cxnLst/>
              <a:rect l="l" t="t" r="r" b="b"/>
              <a:pathLst>
                <a:path w="1944" h="2534" extrusionOk="0">
                  <a:moveTo>
                    <a:pt x="1407" y="1"/>
                  </a:moveTo>
                  <a:cubicBezTo>
                    <a:pt x="1268" y="1"/>
                    <a:pt x="1112" y="50"/>
                    <a:pt x="954" y="152"/>
                  </a:cubicBezTo>
                  <a:cubicBezTo>
                    <a:pt x="404" y="482"/>
                    <a:pt x="0" y="1216"/>
                    <a:pt x="0" y="1839"/>
                  </a:cubicBezTo>
                  <a:cubicBezTo>
                    <a:pt x="0" y="2276"/>
                    <a:pt x="217" y="2533"/>
                    <a:pt x="524" y="2533"/>
                  </a:cubicBezTo>
                  <a:cubicBezTo>
                    <a:pt x="654" y="2533"/>
                    <a:pt x="801" y="2487"/>
                    <a:pt x="954" y="2389"/>
                  </a:cubicBezTo>
                  <a:cubicBezTo>
                    <a:pt x="1503" y="2059"/>
                    <a:pt x="1943" y="1326"/>
                    <a:pt x="1943" y="702"/>
                  </a:cubicBezTo>
                  <a:cubicBezTo>
                    <a:pt x="1943" y="247"/>
                    <a:pt x="1716" y="1"/>
                    <a:pt x="140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34"/>
            <p:cNvSpPr/>
            <p:nvPr/>
          </p:nvSpPr>
          <p:spPr>
            <a:xfrm>
              <a:off x="3128449" y="2948897"/>
              <a:ext cx="47094" cy="60304"/>
            </a:xfrm>
            <a:custGeom>
              <a:avLst/>
              <a:gdLst/>
              <a:ahLst/>
              <a:cxnLst/>
              <a:rect l="l" t="t" r="r" b="b"/>
              <a:pathLst>
                <a:path w="1761" h="2255" extrusionOk="0">
                  <a:moveTo>
                    <a:pt x="1283" y="1"/>
                  </a:moveTo>
                  <a:cubicBezTo>
                    <a:pt x="1162" y="1"/>
                    <a:pt x="1024" y="43"/>
                    <a:pt x="881" y="131"/>
                  </a:cubicBezTo>
                  <a:cubicBezTo>
                    <a:pt x="844" y="168"/>
                    <a:pt x="807" y="168"/>
                    <a:pt x="771" y="204"/>
                  </a:cubicBezTo>
                  <a:cubicBezTo>
                    <a:pt x="367" y="498"/>
                    <a:pt x="74" y="974"/>
                    <a:pt x="1" y="1488"/>
                  </a:cubicBezTo>
                  <a:lnTo>
                    <a:pt x="37" y="1634"/>
                  </a:lnTo>
                  <a:cubicBezTo>
                    <a:pt x="37" y="2029"/>
                    <a:pt x="246" y="2254"/>
                    <a:pt x="526" y="2254"/>
                  </a:cubicBezTo>
                  <a:cubicBezTo>
                    <a:pt x="636" y="2254"/>
                    <a:pt x="757" y="2220"/>
                    <a:pt x="881" y="2147"/>
                  </a:cubicBezTo>
                  <a:cubicBezTo>
                    <a:pt x="1394" y="1854"/>
                    <a:pt x="1760" y="1158"/>
                    <a:pt x="1760" y="608"/>
                  </a:cubicBezTo>
                  <a:cubicBezTo>
                    <a:pt x="1760" y="224"/>
                    <a:pt x="1564" y="1"/>
                    <a:pt x="128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34"/>
            <p:cNvSpPr/>
            <p:nvPr/>
          </p:nvSpPr>
          <p:spPr>
            <a:xfrm>
              <a:off x="3131391" y="2949352"/>
              <a:ext cx="44152" cy="60679"/>
            </a:xfrm>
            <a:custGeom>
              <a:avLst/>
              <a:gdLst/>
              <a:ahLst/>
              <a:cxnLst/>
              <a:rect l="l" t="t" r="r" b="b"/>
              <a:pathLst>
                <a:path w="1651" h="2269" extrusionOk="0">
                  <a:moveTo>
                    <a:pt x="1162" y="1"/>
                  </a:moveTo>
                  <a:cubicBezTo>
                    <a:pt x="1142" y="1"/>
                    <a:pt x="1121" y="2"/>
                    <a:pt x="1100" y="4"/>
                  </a:cubicBezTo>
                  <a:cubicBezTo>
                    <a:pt x="1247" y="77"/>
                    <a:pt x="1284" y="224"/>
                    <a:pt x="1284" y="444"/>
                  </a:cubicBezTo>
                  <a:cubicBezTo>
                    <a:pt x="1284" y="957"/>
                    <a:pt x="917" y="1617"/>
                    <a:pt x="477" y="1874"/>
                  </a:cubicBezTo>
                  <a:cubicBezTo>
                    <a:pt x="257" y="1984"/>
                    <a:pt x="147" y="2020"/>
                    <a:pt x="1" y="2020"/>
                  </a:cubicBezTo>
                  <a:cubicBezTo>
                    <a:pt x="92" y="2180"/>
                    <a:pt x="226" y="2269"/>
                    <a:pt x="402" y="2269"/>
                  </a:cubicBezTo>
                  <a:cubicBezTo>
                    <a:pt x="509" y="2269"/>
                    <a:pt x="632" y="2236"/>
                    <a:pt x="771" y="2167"/>
                  </a:cubicBezTo>
                  <a:cubicBezTo>
                    <a:pt x="1247" y="1874"/>
                    <a:pt x="1650" y="1177"/>
                    <a:pt x="1650" y="627"/>
                  </a:cubicBezTo>
                  <a:cubicBezTo>
                    <a:pt x="1650" y="250"/>
                    <a:pt x="1457" y="1"/>
                    <a:pt x="116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34"/>
            <p:cNvSpPr/>
            <p:nvPr/>
          </p:nvSpPr>
          <p:spPr>
            <a:xfrm>
              <a:off x="3129438" y="2954353"/>
              <a:ext cx="26502" cy="36423"/>
            </a:xfrm>
            <a:custGeom>
              <a:avLst/>
              <a:gdLst/>
              <a:ahLst/>
              <a:cxnLst/>
              <a:rect l="l" t="t" r="r" b="b"/>
              <a:pathLst>
                <a:path w="991" h="1362" extrusionOk="0">
                  <a:moveTo>
                    <a:pt x="734" y="0"/>
                  </a:moveTo>
                  <a:cubicBezTo>
                    <a:pt x="330" y="294"/>
                    <a:pt x="37" y="770"/>
                    <a:pt x="0" y="1247"/>
                  </a:cubicBezTo>
                  <a:cubicBezTo>
                    <a:pt x="40" y="1325"/>
                    <a:pt x="110" y="1362"/>
                    <a:pt x="196" y="1362"/>
                  </a:cubicBezTo>
                  <a:cubicBezTo>
                    <a:pt x="270" y="1362"/>
                    <a:pt x="355" y="1335"/>
                    <a:pt x="440" y="1284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34"/>
            <p:cNvSpPr/>
            <p:nvPr/>
          </p:nvSpPr>
          <p:spPr>
            <a:xfrm>
              <a:off x="3131391" y="2954353"/>
              <a:ext cx="31396" cy="41210"/>
            </a:xfrm>
            <a:custGeom>
              <a:avLst/>
              <a:gdLst/>
              <a:ahLst/>
              <a:cxnLst/>
              <a:rect l="l" t="t" r="r" b="b"/>
              <a:pathLst>
                <a:path w="1174" h="1541" extrusionOk="0">
                  <a:moveTo>
                    <a:pt x="771" y="0"/>
                  </a:moveTo>
                  <a:lnTo>
                    <a:pt x="257" y="624"/>
                  </a:lnTo>
                  <a:lnTo>
                    <a:pt x="1" y="1320"/>
                  </a:lnTo>
                  <a:lnTo>
                    <a:pt x="367" y="1540"/>
                  </a:lnTo>
                  <a:lnTo>
                    <a:pt x="1174" y="220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34"/>
            <p:cNvSpPr/>
            <p:nvPr/>
          </p:nvSpPr>
          <p:spPr>
            <a:xfrm>
              <a:off x="3137274" y="2960664"/>
              <a:ext cx="29443" cy="35461"/>
            </a:xfrm>
            <a:custGeom>
              <a:avLst/>
              <a:gdLst/>
              <a:ahLst/>
              <a:cxnLst/>
              <a:rect l="l" t="t" r="r" b="b"/>
              <a:pathLst>
                <a:path w="1101" h="1326" extrusionOk="0">
                  <a:moveTo>
                    <a:pt x="790" y="0"/>
                  </a:moveTo>
                  <a:cubicBezTo>
                    <a:pt x="719" y="0"/>
                    <a:pt x="639" y="18"/>
                    <a:pt x="551" y="58"/>
                  </a:cubicBezTo>
                  <a:cubicBezTo>
                    <a:pt x="294" y="241"/>
                    <a:pt x="1" y="644"/>
                    <a:pt x="1" y="974"/>
                  </a:cubicBezTo>
                  <a:cubicBezTo>
                    <a:pt x="1" y="1189"/>
                    <a:pt x="138" y="1325"/>
                    <a:pt x="327" y="1325"/>
                  </a:cubicBezTo>
                  <a:cubicBezTo>
                    <a:pt x="396" y="1325"/>
                    <a:pt x="472" y="1307"/>
                    <a:pt x="551" y="1268"/>
                  </a:cubicBezTo>
                  <a:cubicBezTo>
                    <a:pt x="880" y="1084"/>
                    <a:pt x="1100" y="681"/>
                    <a:pt x="1100" y="351"/>
                  </a:cubicBezTo>
                  <a:cubicBezTo>
                    <a:pt x="1100" y="136"/>
                    <a:pt x="983" y="0"/>
                    <a:pt x="7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34"/>
            <p:cNvSpPr/>
            <p:nvPr/>
          </p:nvSpPr>
          <p:spPr>
            <a:xfrm>
              <a:off x="3203943" y="2974410"/>
              <a:ext cx="98065" cy="118202"/>
            </a:xfrm>
            <a:custGeom>
              <a:avLst/>
              <a:gdLst/>
              <a:ahLst/>
              <a:cxnLst/>
              <a:rect l="l" t="t" r="r" b="b"/>
              <a:pathLst>
                <a:path w="3667" h="4420" extrusionOk="0">
                  <a:moveTo>
                    <a:pt x="2239" y="1"/>
                  </a:moveTo>
                  <a:cubicBezTo>
                    <a:pt x="2035" y="1"/>
                    <a:pt x="1799" y="65"/>
                    <a:pt x="1540" y="204"/>
                  </a:cubicBezTo>
                  <a:cubicBezTo>
                    <a:pt x="697" y="717"/>
                    <a:pt x="0" y="1927"/>
                    <a:pt x="0" y="2916"/>
                  </a:cubicBezTo>
                  <a:cubicBezTo>
                    <a:pt x="0" y="3393"/>
                    <a:pt x="147" y="3686"/>
                    <a:pt x="367" y="3833"/>
                  </a:cubicBezTo>
                  <a:cubicBezTo>
                    <a:pt x="404" y="3870"/>
                    <a:pt x="440" y="3870"/>
                    <a:pt x="514" y="3943"/>
                  </a:cubicBezTo>
                  <a:lnTo>
                    <a:pt x="1357" y="4420"/>
                  </a:lnTo>
                  <a:lnTo>
                    <a:pt x="1980" y="3466"/>
                  </a:lnTo>
                  <a:cubicBezTo>
                    <a:pt x="2457" y="3026"/>
                    <a:pt x="2823" y="2367"/>
                    <a:pt x="3007" y="1743"/>
                  </a:cubicBezTo>
                  <a:lnTo>
                    <a:pt x="3667" y="680"/>
                  </a:lnTo>
                  <a:lnTo>
                    <a:pt x="2677" y="130"/>
                  </a:lnTo>
                  <a:cubicBezTo>
                    <a:pt x="2559" y="46"/>
                    <a:pt x="2411" y="1"/>
                    <a:pt x="223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34"/>
            <p:cNvSpPr/>
            <p:nvPr/>
          </p:nvSpPr>
          <p:spPr>
            <a:xfrm>
              <a:off x="3229429" y="2989011"/>
              <a:ext cx="83356" cy="107612"/>
            </a:xfrm>
            <a:custGeom>
              <a:avLst/>
              <a:gdLst/>
              <a:ahLst/>
              <a:cxnLst/>
              <a:rect l="l" t="t" r="r" b="b"/>
              <a:pathLst>
                <a:path w="3117" h="4024" extrusionOk="0">
                  <a:moveTo>
                    <a:pt x="2268" y="0"/>
                  </a:moveTo>
                  <a:cubicBezTo>
                    <a:pt x="2060" y="0"/>
                    <a:pt x="1825" y="67"/>
                    <a:pt x="1577" y="208"/>
                  </a:cubicBezTo>
                  <a:cubicBezTo>
                    <a:pt x="697" y="721"/>
                    <a:pt x="1" y="1967"/>
                    <a:pt x="1" y="2920"/>
                  </a:cubicBezTo>
                  <a:cubicBezTo>
                    <a:pt x="1" y="3617"/>
                    <a:pt x="346" y="4024"/>
                    <a:pt x="858" y="4024"/>
                  </a:cubicBezTo>
                  <a:cubicBezTo>
                    <a:pt x="1073" y="4024"/>
                    <a:pt x="1317" y="3952"/>
                    <a:pt x="1577" y="3800"/>
                  </a:cubicBezTo>
                  <a:cubicBezTo>
                    <a:pt x="2420" y="3287"/>
                    <a:pt x="3117" y="2077"/>
                    <a:pt x="3117" y="1087"/>
                  </a:cubicBezTo>
                  <a:cubicBezTo>
                    <a:pt x="3117" y="388"/>
                    <a:pt x="2769" y="0"/>
                    <a:pt x="22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34"/>
            <p:cNvSpPr/>
            <p:nvPr/>
          </p:nvSpPr>
          <p:spPr>
            <a:xfrm>
              <a:off x="3234323" y="2992915"/>
              <a:ext cx="81404" cy="102664"/>
            </a:xfrm>
            <a:custGeom>
              <a:avLst/>
              <a:gdLst/>
              <a:ahLst/>
              <a:cxnLst/>
              <a:rect l="l" t="t" r="r" b="b"/>
              <a:pathLst>
                <a:path w="3044" h="3839" extrusionOk="0">
                  <a:moveTo>
                    <a:pt x="2195" y="1"/>
                  </a:moveTo>
                  <a:cubicBezTo>
                    <a:pt x="1987" y="1"/>
                    <a:pt x="1752" y="68"/>
                    <a:pt x="1504" y="208"/>
                  </a:cubicBezTo>
                  <a:cubicBezTo>
                    <a:pt x="661" y="685"/>
                    <a:pt x="1" y="1821"/>
                    <a:pt x="1" y="2774"/>
                  </a:cubicBezTo>
                  <a:cubicBezTo>
                    <a:pt x="1" y="3457"/>
                    <a:pt x="358" y="3839"/>
                    <a:pt x="858" y="3839"/>
                  </a:cubicBezTo>
                  <a:cubicBezTo>
                    <a:pt x="1055" y="3839"/>
                    <a:pt x="1275" y="3779"/>
                    <a:pt x="1504" y="3654"/>
                  </a:cubicBezTo>
                  <a:cubicBezTo>
                    <a:pt x="2347" y="3178"/>
                    <a:pt x="3044" y="2004"/>
                    <a:pt x="3044" y="1088"/>
                  </a:cubicBezTo>
                  <a:cubicBezTo>
                    <a:pt x="3044" y="389"/>
                    <a:pt x="2696" y="1"/>
                    <a:pt x="219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34"/>
            <p:cNvSpPr/>
            <p:nvPr/>
          </p:nvSpPr>
          <p:spPr>
            <a:xfrm>
              <a:off x="3243148" y="3005993"/>
              <a:ext cx="58860" cy="75387"/>
            </a:xfrm>
            <a:custGeom>
              <a:avLst/>
              <a:gdLst/>
              <a:ahLst/>
              <a:cxnLst/>
              <a:rect l="l" t="t" r="r" b="b"/>
              <a:pathLst>
                <a:path w="2201" h="2819" extrusionOk="0">
                  <a:moveTo>
                    <a:pt x="1589" y="0"/>
                  </a:moveTo>
                  <a:cubicBezTo>
                    <a:pt x="1440" y="0"/>
                    <a:pt x="1274" y="51"/>
                    <a:pt x="1101" y="159"/>
                  </a:cubicBezTo>
                  <a:cubicBezTo>
                    <a:pt x="514" y="489"/>
                    <a:pt x="1" y="1369"/>
                    <a:pt x="1" y="2065"/>
                  </a:cubicBezTo>
                  <a:cubicBezTo>
                    <a:pt x="1" y="2547"/>
                    <a:pt x="247" y="2819"/>
                    <a:pt x="592" y="2819"/>
                  </a:cubicBezTo>
                  <a:cubicBezTo>
                    <a:pt x="746" y="2819"/>
                    <a:pt x="920" y="2765"/>
                    <a:pt x="1101" y="2652"/>
                  </a:cubicBezTo>
                  <a:cubicBezTo>
                    <a:pt x="1687" y="2285"/>
                    <a:pt x="2201" y="1442"/>
                    <a:pt x="2201" y="782"/>
                  </a:cubicBezTo>
                  <a:cubicBezTo>
                    <a:pt x="2201" y="291"/>
                    <a:pt x="1945" y="0"/>
                    <a:pt x="158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34"/>
            <p:cNvSpPr/>
            <p:nvPr/>
          </p:nvSpPr>
          <p:spPr>
            <a:xfrm>
              <a:off x="3245127" y="3009309"/>
              <a:ext cx="51987" cy="67739"/>
            </a:xfrm>
            <a:custGeom>
              <a:avLst/>
              <a:gdLst/>
              <a:ahLst/>
              <a:cxnLst/>
              <a:rect l="l" t="t" r="r" b="b"/>
              <a:pathLst>
                <a:path w="1944" h="2533" extrusionOk="0">
                  <a:moveTo>
                    <a:pt x="1403" y="1"/>
                  </a:moveTo>
                  <a:cubicBezTo>
                    <a:pt x="1274" y="1"/>
                    <a:pt x="1132" y="47"/>
                    <a:pt x="990" y="145"/>
                  </a:cubicBezTo>
                  <a:cubicBezTo>
                    <a:pt x="440" y="475"/>
                    <a:pt x="0" y="1208"/>
                    <a:pt x="0" y="1831"/>
                  </a:cubicBezTo>
                  <a:cubicBezTo>
                    <a:pt x="0" y="2287"/>
                    <a:pt x="227" y="2533"/>
                    <a:pt x="537" y="2533"/>
                  </a:cubicBezTo>
                  <a:cubicBezTo>
                    <a:pt x="676" y="2533"/>
                    <a:pt x="831" y="2483"/>
                    <a:pt x="990" y="2381"/>
                  </a:cubicBezTo>
                  <a:cubicBezTo>
                    <a:pt x="1540" y="2088"/>
                    <a:pt x="1943" y="1318"/>
                    <a:pt x="1943" y="695"/>
                  </a:cubicBezTo>
                  <a:cubicBezTo>
                    <a:pt x="1943" y="257"/>
                    <a:pt x="1708" y="1"/>
                    <a:pt x="140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34"/>
            <p:cNvSpPr/>
            <p:nvPr/>
          </p:nvSpPr>
          <p:spPr>
            <a:xfrm>
              <a:off x="3248068" y="3013801"/>
              <a:ext cx="46104" cy="60090"/>
            </a:xfrm>
            <a:custGeom>
              <a:avLst/>
              <a:gdLst/>
              <a:ahLst/>
              <a:cxnLst/>
              <a:rect l="l" t="t" r="r" b="b"/>
              <a:pathLst>
                <a:path w="1724" h="2247" extrusionOk="0">
                  <a:moveTo>
                    <a:pt x="1240" y="1"/>
                  </a:moveTo>
                  <a:cubicBezTo>
                    <a:pt x="1128" y="1"/>
                    <a:pt x="1006" y="40"/>
                    <a:pt x="880" y="124"/>
                  </a:cubicBezTo>
                  <a:cubicBezTo>
                    <a:pt x="807" y="160"/>
                    <a:pt x="770" y="160"/>
                    <a:pt x="733" y="197"/>
                  </a:cubicBezTo>
                  <a:cubicBezTo>
                    <a:pt x="367" y="490"/>
                    <a:pt x="37" y="967"/>
                    <a:pt x="0" y="1480"/>
                  </a:cubicBezTo>
                  <a:lnTo>
                    <a:pt x="0" y="1627"/>
                  </a:lnTo>
                  <a:cubicBezTo>
                    <a:pt x="0" y="2022"/>
                    <a:pt x="208" y="2247"/>
                    <a:pt x="502" y="2247"/>
                  </a:cubicBezTo>
                  <a:cubicBezTo>
                    <a:pt x="618" y="2247"/>
                    <a:pt x="746" y="2212"/>
                    <a:pt x="880" y="2140"/>
                  </a:cubicBezTo>
                  <a:cubicBezTo>
                    <a:pt x="1357" y="1847"/>
                    <a:pt x="1723" y="1150"/>
                    <a:pt x="1723" y="637"/>
                  </a:cubicBezTo>
                  <a:cubicBezTo>
                    <a:pt x="1723" y="244"/>
                    <a:pt x="1517" y="1"/>
                    <a:pt x="124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34"/>
            <p:cNvSpPr/>
            <p:nvPr/>
          </p:nvSpPr>
          <p:spPr>
            <a:xfrm>
              <a:off x="3250020" y="3014069"/>
              <a:ext cx="44152" cy="60946"/>
            </a:xfrm>
            <a:custGeom>
              <a:avLst/>
              <a:gdLst/>
              <a:ahLst/>
              <a:cxnLst/>
              <a:rect l="l" t="t" r="r" b="b"/>
              <a:pathLst>
                <a:path w="1651" h="2279" extrusionOk="0">
                  <a:moveTo>
                    <a:pt x="1162" y="0"/>
                  </a:moveTo>
                  <a:cubicBezTo>
                    <a:pt x="1142" y="0"/>
                    <a:pt x="1121" y="1"/>
                    <a:pt x="1100" y="4"/>
                  </a:cubicBezTo>
                  <a:cubicBezTo>
                    <a:pt x="1247" y="114"/>
                    <a:pt x="1284" y="224"/>
                    <a:pt x="1284" y="480"/>
                  </a:cubicBezTo>
                  <a:cubicBezTo>
                    <a:pt x="1284" y="994"/>
                    <a:pt x="917" y="1617"/>
                    <a:pt x="477" y="1910"/>
                  </a:cubicBezTo>
                  <a:cubicBezTo>
                    <a:pt x="294" y="1983"/>
                    <a:pt x="147" y="2020"/>
                    <a:pt x="1" y="2020"/>
                  </a:cubicBezTo>
                  <a:cubicBezTo>
                    <a:pt x="88" y="2195"/>
                    <a:pt x="228" y="2279"/>
                    <a:pt x="404" y="2279"/>
                  </a:cubicBezTo>
                  <a:cubicBezTo>
                    <a:pt x="523" y="2279"/>
                    <a:pt x="659" y="2241"/>
                    <a:pt x="807" y="2167"/>
                  </a:cubicBezTo>
                  <a:cubicBezTo>
                    <a:pt x="1247" y="1873"/>
                    <a:pt x="1650" y="1213"/>
                    <a:pt x="1650" y="664"/>
                  </a:cubicBezTo>
                  <a:cubicBezTo>
                    <a:pt x="1650" y="251"/>
                    <a:pt x="1457" y="0"/>
                    <a:pt x="116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34"/>
            <p:cNvSpPr/>
            <p:nvPr/>
          </p:nvSpPr>
          <p:spPr>
            <a:xfrm>
              <a:off x="3248068" y="3019070"/>
              <a:ext cx="26502" cy="36423"/>
            </a:xfrm>
            <a:custGeom>
              <a:avLst/>
              <a:gdLst/>
              <a:ahLst/>
              <a:cxnLst/>
              <a:rect l="l" t="t" r="r" b="b"/>
              <a:pathLst>
                <a:path w="991" h="1362" extrusionOk="0">
                  <a:moveTo>
                    <a:pt x="733" y="0"/>
                  </a:moveTo>
                  <a:cubicBezTo>
                    <a:pt x="367" y="293"/>
                    <a:pt x="37" y="807"/>
                    <a:pt x="0" y="1246"/>
                  </a:cubicBezTo>
                  <a:cubicBezTo>
                    <a:pt x="39" y="1325"/>
                    <a:pt x="110" y="1362"/>
                    <a:pt x="196" y="1362"/>
                  </a:cubicBezTo>
                  <a:cubicBezTo>
                    <a:pt x="270" y="1362"/>
                    <a:pt x="355" y="1334"/>
                    <a:pt x="440" y="1283"/>
                  </a:cubicBezTo>
                  <a:cubicBezTo>
                    <a:pt x="770" y="1100"/>
                    <a:pt x="990" y="697"/>
                    <a:pt x="990" y="367"/>
                  </a:cubicBezTo>
                  <a:cubicBezTo>
                    <a:pt x="990" y="147"/>
                    <a:pt x="917" y="0"/>
                    <a:pt x="73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34"/>
            <p:cNvSpPr/>
            <p:nvPr/>
          </p:nvSpPr>
          <p:spPr>
            <a:xfrm>
              <a:off x="3250020" y="3019070"/>
              <a:ext cx="32385" cy="42173"/>
            </a:xfrm>
            <a:custGeom>
              <a:avLst/>
              <a:gdLst/>
              <a:ahLst/>
              <a:cxnLst/>
              <a:rect l="l" t="t" r="r" b="b"/>
              <a:pathLst>
                <a:path w="1211" h="1577" extrusionOk="0">
                  <a:moveTo>
                    <a:pt x="807" y="0"/>
                  </a:moveTo>
                  <a:lnTo>
                    <a:pt x="294" y="660"/>
                  </a:lnTo>
                  <a:lnTo>
                    <a:pt x="1" y="1356"/>
                  </a:lnTo>
                  <a:lnTo>
                    <a:pt x="367" y="1576"/>
                  </a:lnTo>
                  <a:lnTo>
                    <a:pt x="1210" y="257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34"/>
            <p:cNvSpPr/>
            <p:nvPr/>
          </p:nvSpPr>
          <p:spPr>
            <a:xfrm>
              <a:off x="3256893" y="3025354"/>
              <a:ext cx="28454" cy="35461"/>
            </a:xfrm>
            <a:custGeom>
              <a:avLst/>
              <a:gdLst/>
              <a:ahLst/>
              <a:cxnLst/>
              <a:rect l="l" t="t" r="r" b="b"/>
              <a:pathLst>
                <a:path w="1064" h="1326" extrusionOk="0">
                  <a:moveTo>
                    <a:pt x="767" y="1"/>
                  </a:moveTo>
                  <a:cubicBezTo>
                    <a:pt x="702" y="1"/>
                    <a:pt x="629" y="19"/>
                    <a:pt x="550" y="58"/>
                  </a:cubicBezTo>
                  <a:cubicBezTo>
                    <a:pt x="257" y="242"/>
                    <a:pt x="0" y="645"/>
                    <a:pt x="0" y="975"/>
                  </a:cubicBezTo>
                  <a:cubicBezTo>
                    <a:pt x="0" y="1189"/>
                    <a:pt x="118" y="1326"/>
                    <a:pt x="311" y="1326"/>
                  </a:cubicBezTo>
                  <a:cubicBezTo>
                    <a:pt x="381" y="1326"/>
                    <a:pt x="462" y="1307"/>
                    <a:pt x="550" y="1268"/>
                  </a:cubicBezTo>
                  <a:cubicBezTo>
                    <a:pt x="843" y="1121"/>
                    <a:pt x="1063" y="682"/>
                    <a:pt x="1063" y="352"/>
                  </a:cubicBezTo>
                  <a:cubicBezTo>
                    <a:pt x="1063" y="137"/>
                    <a:pt x="945" y="1"/>
                    <a:pt x="76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34"/>
            <p:cNvSpPr/>
            <p:nvPr/>
          </p:nvSpPr>
          <p:spPr>
            <a:xfrm>
              <a:off x="3259835" y="2654355"/>
              <a:ext cx="36290" cy="386295"/>
            </a:xfrm>
            <a:custGeom>
              <a:avLst/>
              <a:gdLst/>
              <a:ahLst/>
              <a:cxnLst/>
              <a:rect l="l" t="t" r="r" b="b"/>
              <a:pathLst>
                <a:path w="1357" h="14445" extrusionOk="0">
                  <a:moveTo>
                    <a:pt x="1027" y="0"/>
                  </a:moveTo>
                  <a:lnTo>
                    <a:pt x="0" y="37"/>
                  </a:lnTo>
                  <a:lnTo>
                    <a:pt x="330" y="14151"/>
                  </a:lnTo>
                  <a:cubicBezTo>
                    <a:pt x="330" y="14188"/>
                    <a:pt x="367" y="14298"/>
                    <a:pt x="477" y="14335"/>
                  </a:cubicBezTo>
                  <a:cubicBezTo>
                    <a:pt x="568" y="14408"/>
                    <a:pt x="706" y="14445"/>
                    <a:pt x="843" y="14445"/>
                  </a:cubicBezTo>
                  <a:cubicBezTo>
                    <a:pt x="981" y="14445"/>
                    <a:pt x="1118" y="14408"/>
                    <a:pt x="1210" y="14335"/>
                  </a:cubicBezTo>
                  <a:cubicBezTo>
                    <a:pt x="1283" y="14298"/>
                    <a:pt x="1357" y="14225"/>
                    <a:pt x="1357" y="14151"/>
                  </a:cubicBezTo>
                  <a:lnTo>
                    <a:pt x="1027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34"/>
            <p:cNvSpPr/>
            <p:nvPr/>
          </p:nvSpPr>
          <p:spPr>
            <a:xfrm>
              <a:off x="3248068" y="3000002"/>
              <a:ext cx="98065" cy="119084"/>
            </a:xfrm>
            <a:custGeom>
              <a:avLst/>
              <a:gdLst/>
              <a:ahLst/>
              <a:cxnLst/>
              <a:rect l="l" t="t" r="r" b="b"/>
              <a:pathLst>
                <a:path w="3667" h="4453" extrusionOk="0">
                  <a:moveTo>
                    <a:pt x="2263" y="0"/>
                  </a:moveTo>
                  <a:cubicBezTo>
                    <a:pt x="2049" y="0"/>
                    <a:pt x="1806" y="73"/>
                    <a:pt x="1540" y="236"/>
                  </a:cubicBezTo>
                  <a:cubicBezTo>
                    <a:pt x="697" y="713"/>
                    <a:pt x="0" y="1923"/>
                    <a:pt x="0" y="2913"/>
                  </a:cubicBezTo>
                  <a:cubicBezTo>
                    <a:pt x="0" y="3353"/>
                    <a:pt x="147" y="3646"/>
                    <a:pt x="367" y="3829"/>
                  </a:cubicBezTo>
                  <a:cubicBezTo>
                    <a:pt x="403" y="3902"/>
                    <a:pt x="440" y="3902"/>
                    <a:pt x="513" y="3939"/>
                  </a:cubicBezTo>
                  <a:lnTo>
                    <a:pt x="1357" y="4452"/>
                  </a:lnTo>
                  <a:lnTo>
                    <a:pt x="1980" y="3463"/>
                  </a:lnTo>
                  <a:cubicBezTo>
                    <a:pt x="2456" y="3023"/>
                    <a:pt x="2823" y="2363"/>
                    <a:pt x="3006" y="1739"/>
                  </a:cubicBezTo>
                  <a:lnTo>
                    <a:pt x="3666" y="676"/>
                  </a:lnTo>
                  <a:lnTo>
                    <a:pt x="2713" y="126"/>
                  </a:lnTo>
                  <a:cubicBezTo>
                    <a:pt x="2584" y="46"/>
                    <a:pt x="2433" y="0"/>
                    <a:pt x="22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34"/>
            <p:cNvSpPr/>
            <p:nvPr/>
          </p:nvSpPr>
          <p:spPr>
            <a:xfrm>
              <a:off x="3273554" y="3014818"/>
              <a:ext cx="83356" cy="107478"/>
            </a:xfrm>
            <a:custGeom>
              <a:avLst/>
              <a:gdLst/>
              <a:ahLst/>
              <a:cxnLst/>
              <a:rect l="l" t="t" r="r" b="b"/>
              <a:pathLst>
                <a:path w="3117" h="4019" extrusionOk="0">
                  <a:moveTo>
                    <a:pt x="2280" y="1"/>
                  </a:moveTo>
                  <a:cubicBezTo>
                    <a:pt x="2060" y="1"/>
                    <a:pt x="1809" y="76"/>
                    <a:pt x="1540" y="232"/>
                  </a:cubicBezTo>
                  <a:cubicBezTo>
                    <a:pt x="697" y="709"/>
                    <a:pt x="0" y="1919"/>
                    <a:pt x="0" y="2909"/>
                  </a:cubicBezTo>
                  <a:cubicBezTo>
                    <a:pt x="0" y="3624"/>
                    <a:pt x="339" y="4019"/>
                    <a:pt x="829" y="4019"/>
                  </a:cubicBezTo>
                  <a:cubicBezTo>
                    <a:pt x="1042" y="4019"/>
                    <a:pt x="1284" y="3944"/>
                    <a:pt x="1540" y="3788"/>
                  </a:cubicBezTo>
                  <a:cubicBezTo>
                    <a:pt x="2420" y="3275"/>
                    <a:pt x="3116" y="2102"/>
                    <a:pt x="3116" y="1076"/>
                  </a:cubicBezTo>
                  <a:cubicBezTo>
                    <a:pt x="3116" y="388"/>
                    <a:pt x="2780" y="1"/>
                    <a:pt x="228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34"/>
            <p:cNvSpPr/>
            <p:nvPr/>
          </p:nvSpPr>
          <p:spPr>
            <a:xfrm>
              <a:off x="3277485" y="3017438"/>
              <a:ext cx="80415" cy="102664"/>
            </a:xfrm>
            <a:custGeom>
              <a:avLst/>
              <a:gdLst/>
              <a:ahLst/>
              <a:cxnLst/>
              <a:rect l="l" t="t" r="r" b="b"/>
              <a:pathLst>
                <a:path w="3007" h="3839" extrusionOk="0">
                  <a:moveTo>
                    <a:pt x="2187" y="0"/>
                  </a:moveTo>
                  <a:cubicBezTo>
                    <a:pt x="1983" y="0"/>
                    <a:pt x="1751" y="68"/>
                    <a:pt x="1503" y="208"/>
                  </a:cubicBezTo>
                  <a:cubicBezTo>
                    <a:pt x="697" y="684"/>
                    <a:pt x="0" y="1857"/>
                    <a:pt x="0" y="2774"/>
                  </a:cubicBezTo>
                  <a:cubicBezTo>
                    <a:pt x="0" y="3457"/>
                    <a:pt x="357" y="3838"/>
                    <a:pt x="857" y="3838"/>
                  </a:cubicBezTo>
                  <a:cubicBezTo>
                    <a:pt x="1054" y="3838"/>
                    <a:pt x="1274" y="3779"/>
                    <a:pt x="1503" y="3654"/>
                  </a:cubicBezTo>
                  <a:cubicBezTo>
                    <a:pt x="2346" y="3177"/>
                    <a:pt x="3006" y="2004"/>
                    <a:pt x="3006" y="1087"/>
                  </a:cubicBezTo>
                  <a:cubicBezTo>
                    <a:pt x="3006" y="389"/>
                    <a:pt x="2677" y="0"/>
                    <a:pt x="218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34"/>
            <p:cNvSpPr/>
            <p:nvPr/>
          </p:nvSpPr>
          <p:spPr>
            <a:xfrm>
              <a:off x="3287273" y="3030489"/>
              <a:ext cx="58860" cy="75414"/>
            </a:xfrm>
            <a:custGeom>
              <a:avLst/>
              <a:gdLst/>
              <a:ahLst/>
              <a:cxnLst/>
              <a:rect l="l" t="t" r="r" b="b"/>
              <a:pathLst>
                <a:path w="2201" h="2820" extrusionOk="0">
                  <a:moveTo>
                    <a:pt x="1589" y="1"/>
                  </a:moveTo>
                  <a:cubicBezTo>
                    <a:pt x="1440" y="1"/>
                    <a:pt x="1273" y="52"/>
                    <a:pt x="1100" y="160"/>
                  </a:cubicBezTo>
                  <a:cubicBezTo>
                    <a:pt x="441" y="526"/>
                    <a:pt x="1" y="1369"/>
                    <a:pt x="1" y="2066"/>
                  </a:cubicBezTo>
                  <a:cubicBezTo>
                    <a:pt x="1" y="2548"/>
                    <a:pt x="246" y="2819"/>
                    <a:pt x="592" y="2819"/>
                  </a:cubicBezTo>
                  <a:cubicBezTo>
                    <a:pt x="746" y="2819"/>
                    <a:pt x="920" y="2765"/>
                    <a:pt x="1100" y="2652"/>
                  </a:cubicBezTo>
                  <a:cubicBezTo>
                    <a:pt x="1687" y="2286"/>
                    <a:pt x="2200" y="1443"/>
                    <a:pt x="2200" y="783"/>
                  </a:cubicBezTo>
                  <a:cubicBezTo>
                    <a:pt x="2200" y="291"/>
                    <a:pt x="1945" y="1"/>
                    <a:pt x="1589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34"/>
            <p:cNvSpPr/>
            <p:nvPr/>
          </p:nvSpPr>
          <p:spPr>
            <a:xfrm>
              <a:off x="3288262" y="3035222"/>
              <a:ext cx="51987" cy="67685"/>
            </a:xfrm>
            <a:custGeom>
              <a:avLst/>
              <a:gdLst/>
              <a:ahLst/>
              <a:cxnLst/>
              <a:rect l="l" t="t" r="r" b="b"/>
              <a:pathLst>
                <a:path w="1944" h="2531" extrusionOk="0">
                  <a:moveTo>
                    <a:pt x="1387" y="1"/>
                  </a:moveTo>
                  <a:cubicBezTo>
                    <a:pt x="1253" y="1"/>
                    <a:pt x="1105" y="43"/>
                    <a:pt x="953" y="129"/>
                  </a:cubicBezTo>
                  <a:cubicBezTo>
                    <a:pt x="477" y="422"/>
                    <a:pt x="0" y="1192"/>
                    <a:pt x="0" y="1852"/>
                  </a:cubicBezTo>
                  <a:cubicBezTo>
                    <a:pt x="0" y="2292"/>
                    <a:pt x="237" y="2531"/>
                    <a:pt x="544" y="2531"/>
                  </a:cubicBezTo>
                  <a:cubicBezTo>
                    <a:pt x="672" y="2531"/>
                    <a:pt x="813" y="2489"/>
                    <a:pt x="953" y="2402"/>
                  </a:cubicBezTo>
                  <a:cubicBezTo>
                    <a:pt x="1503" y="2072"/>
                    <a:pt x="1943" y="1339"/>
                    <a:pt x="1943" y="679"/>
                  </a:cubicBezTo>
                  <a:cubicBezTo>
                    <a:pt x="1943" y="240"/>
                    <a:pt x="1706" y="1"/>
                    <a:pt x="138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34"/>
            <p:cNvSpPr/>
            <p:nvPr/>
          </p:nvSpPr>
          <p:spPr>
            <a:xfrm>
              <a:off x="3290214" y="3038324"/>
              <a:ext cx="47094" cy="60090"/>
            </a:xfrm>
            <a:custGeom>
              <a:avLst/>
              <a:gdLst/>
              <a:ahLst/>
              <a:cxnLst/>
              <a:rect l="l" t="t" r="r" b="b"/>
              <a:pathLst>
                <a:path w="1761" h="2247" extrusionOk="0">
                  <a:moveTo>
                    <a:pt x="1263" y="0"/>
                  </a:moveTo>
                  <a:cubicBezTo>
                    <a:pt x="1147" y="0"/>
                    <a:pt x="1017" y="39"/>
                    <a:pt x="880" y="123"/>
                  </a:cubicBezTo>
                  <a:cubicBezTo>
                    <a:pt x="844" y="160"/>
                    <a:pt x="807" y="160"/>
                    <a:pt x="734" y="197"/>
                  </a:cubicBezTo>
                  <a:cubicBezTo>
                    <a:pt x="367" y="490"/>
                    <a:pt x="74" y="966"/>
                    <a:pt x="1" y="1480"/>
                  </a:cubicBezTo>
                  <a:lnTo>
                    <a:pt x="37" y="1626"/>
                  </a:lnTo>
                  <a:cubicBezTo>
                    <a:pt x="37" y="2021"/>
                    <a:pt x="245" y="2246"/>
                    <a:pt x="526" y="2246"/>
                  </a:cubicBezTo>
                  <a:cubicBezTo>
                    <a:pt x="636" y="2246"/>
                    <a:pt x="757" y="2212"/>
                    <a:pt x="880" y="2140"/>
                  </a:cubicBezTo>
                  <a:cubicBezTo>
                    <a:pt x="1394" y="1846"/>
                    <a:pt x="1760" y="1150"/>
                    <a:pt x="1760" y="636"/>
                  </a:cubicBezTo>
                  <a:cubicBezTo>
                    <a:pt x="1760" y="244"/>
                    <a:pt x="1555" y="0"/>
                    <a:pt x="126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34"/>
            <p:cNvSpPr/>
            <p:nvPr/>
          </p:nvSpPr>
          <p:spPr>
            <a:xfrm>
              <a:off x="3294146" y="3038565"/>
              <a:ext cx="44125" cy="60973"/>
            </a:xfrm>
            <a:custGeom>
              <a:avLst/>
              <a:gdLst/>
              <a:ahLst/>
              <a:cxnLst/>
              <a:rect l="l" t="t" r="r" b="b"/>
              <a:pathLst>
                <a:path w="1650" h="2280" extrusionOk="0">
                  <a:moveTo>
                    <a:pt x="1161" y="1"/>
                  </a:moveTo>
                  <a:cubicBezTo>
                    <a:pt x="1141" y="1"/>
                    <a:pt x="1121" y="2"/>
                    <a:pt x="1100" y="4"/>
                  </a:cubicBezTo>
                  <a:cubicBezTo>
                    <a:pt x="1247" y="114"/>
                    <a:pt x="1283" y="224"/>
                    <a:pt x="1283" y="481"/>
                  </a:cubicBezTo>
                  <a:cubicBezTo>
                    <a:pt x="1283" y="994"/>
                    <a:pt x="917" y="1617"/>
                    <a:pt x="477" y="1911"/>
                  </a:cubicBezTo>
                  <a:cubicBezTo>
                    <a:pt x="294" y="2021"/>
                    <a:pt x="110" y="2021"/>
                    <a:pt x="0" y="2021"/>
                  </a:cubicBezTo>
                  <a:cubicBezTo>
                    <a:pt x="88" y="2196"/>
                    <a:pt x="228" y="2279"/>
                    <a:pt x="404" y="2279"/>
                  </a:cubicBezTo>
                  <a:cubicBezTo>
                    <a:pt x="523" y="2279"/>
                    <a:pt x="659" y="2241"/>
                    <a:pt x="807" y="2167"/>
                  </a:cubicBezTo>
                  <a:cubicBezTo>
                    <a:pt x="1247" y="1874"/>
                    <a:pt x="1650" y="1214"/>
                    <a:pt x="1650" y="664"/>
                  </a:cubicBezTo>
                  <a:cubicBezTo>
                    <a:pt x="1650" y="252"/>
                    <a:pt x="1457" y="1"/>
                    <a:pt x="116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34"/>
            <p:cNvSpPr/>
            <p:nvPr/>
          </p:nvSpPr>
          <p:spPr>
            <a:xfrm>
              <a:off x="3292167" y="3045518"/>
              <a:ext cx="26502" cy="35648"/>
            </a:xfrm>
            <a:custGeom>
              <a:avLst/>
              <a:gdLst/>
              <a:ahLst/>
              <a:cxnLst/>
              <a:rect l="l" t="t" r="r" b="b"/>
              <a:pathLst>
                <a:path w="991" h="1333" extrusionOk="0">
                  <a:moveTo>
                    <a:pt x="734" y="1"/>
                  </a:moveTo>
                  <a:cubicBezTo>
                    <a:pt x="331" y="221"/>
                    <a:pt x="38" y="771"/>
                    <a:pt x="1" y="1211"/>
                  </a:cubicBezTo>
                  <a:cubicBezTo>
                    <a:pt x="44" y="1297"/>
                    <a:pt x="125" y="1332"/>
                    <a:pt x="221" y="1332"/>
                  </a:cubicBezTo>
                  <a:cubicBezTo>
                    <a:pt x="289" y="1332"/>
                    <a:pt x="365" y="1314"/>
                    <a:pt x="441" y="1284"/>
                  </a:cubicBezTo>
                  <a:cubicBezTo>
                    <a:pt x="771" y="1101"/>
                    <a:pt x="991" y="661"/>
                    <a:pt x="991" y="367"/>
                  </a:cubicBezTo>
                  <a:cubicBezTo>
                    <a:pt x="991" y="111"/>
                    <a:pt x="917" y="1"/>
                    <a:pt x="73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34"/>
            <p:cNvSpPr/>
            <p:nvPr/>
          </p:nvSpPr>
          <p:spPr>
            <a:xfrm>
              <a:off x="3293156" y="3044555"/>
              <a:ext cx="32385" cy="41183"/>
            </a:xfrm>
            <a:custGeom>
              <a:avLst/>
              <a:gdLst/>
              <a:ahLst/>
              <a:cxnLst/>
              <a:rect l="l" t="t" r="r" b="b"/>
              <a:pathLst>
                <a:path w="1211" h="1540" extrusionOk="0">
                  <a:moveTo>
                    <a:pt x="844" y="0"/>
                  </a:moveTo>
                  <a:lnTo>
                    <a:pt x="294" y="660"/>
                  </a:lnTo>
                  <a:lnTo>
                    <a:pt x="1" y="1320"/>
                  </a:lnTo>
                  <a:lnTo>
                    <a:pt x="404" y="1540"/>
                  </a:lnTo>
                  <a:lnTo>
                    <a:pt x="1210" y="257"/>
                  </a:lnTo>
                  <a:lnTo>
                    <a:pt x="84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34"/>
            <p:cNvSpPr/>
            <p:nvPr/>
          </p:nvSpPr>
          <p:spPr>
            <a:xfrm>
              <a:off x="3300992" y="3050866"/>
              <a:ext cx="29443" cy="36397"/>
            </a:xfrm>
            <a:custGeom>
              <a:avLst/>
              <a:gdLst/>
              <a:ahLst/>
              <a:cxnLst/>
              <a:rect l="l" t="t" r="r" b="b"/>
              <a:pathLst>
                <a:path w="1101" h="1361" extrusionOk="0">
                  <a:moveTo>
                    <a:pt x="771" y="1"/>
                  </a:moveTo>
                  <a:cubicBezTo>
                    <a:pt x="702" y="1"/>
                    <a:pt x="628" y="19"/>
                    <a:pt x="551" y="57"/>
                  </a:cubicBezTo>
                  <a:cubicBezTo>
                    <a:pt x="221" y="204"/>
                    <a:pt x="1" y="644"/>
                    <a:pt x="1" y="974"/>
                  </a:cubicBezTo>
                  <a:cubicBezTo>
                    <a:pt x="1" y="1217"/>
                    <a:pt x="120" y="1361"/>
                    <a:pt x="315" y="1361"/>
                  </a:cubicBezTo>
                  <a:cubicBezTo>
                    <a:pt x="385" y="1361"/>
                    <a:pt x="464" y="1342"/>
                    <a:pt x="551" y="1304"/>
                  </a:cubicBezTo>
                  <a:cubicBezTo>
                    <a:pt x="844" y="1121"/>
                    <a:pt x="1101" y="681"/>
                    <a:pt x="1101" y="387"/>
                  </a:cubicBezTo>
                  <a:cubicBezTo>
                    <a:pt x="1101" y="144"/>
                    <a:pt x="961" y="1"/>
                    <a:pt x="77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34"/>
            <p:cNvSpPr/>
            <p:nvPr/>
          </p:nvSpPr>
          <p:spPr>
            <a:xfrm>
              <a:off x="3729433" y="2973447"/>
              <a:ext cx="172569" cy="234853"/>
            </a:xfrm>
            <a:custGeom>
              <a:avLst/>
              <a:gdLst/>
              <a:ahLst/>
              <a:cxnLst/>
              <a:rect l="l" t="t" r="r" b="b"/>
              <a:pathLst>
                <a:path w="6453" h="8782" extrusionOk="0">
                  <a:moveTo>
                    <a:pt x="2062" y="0"/>
                  </a:moveTo>
                  <a:cubicBezTo>
                    <a:pt x="1920" y="0"/>
                    <a:pt x="1783" y="18"/>
                    <a:pt x="1650" y="56"/>
                  </a:cubicBezTo>
                  <a:lnTo>
                    <a:pt x="0" y="423"/>
                  </a:lnTo>
                  <a:lnTo>
                    <a:pt x="477" y="1229"/>
                  </a:lnTo>
                  <a:cubicBezTo>
                    <a:pt x="367" y="1486"/>
                    <a:pt x="330" y="1816"/>
                    <a:pt x="330" y="2219"/>
                  </a:cubicBezTo>
                  <a:cubicBezTo>
                    <a:pt x="330" y="4199"/>
                    <a:pt x="1687" y="6509"/>
                    <a:pt x="3373" y="7535"/>
                  </a:cubicBezTo>
                  <a:cubicBezTo>
                    <a:pt x="3703" y="7718"/>
                    <a:pt x="3996" y="7828"/>
                    <a:pt x="4253" y="7902"/>
                  </a:cubicBezTo>
                  <a:lnTo>
                    <a:pt x="4766" y="8781"/>
                  </a:lnTo>
                  <a:lnTo>
                    <a:pt x="5903" y="7498"/>
                  </a:lnTo>
                  <a:cubicBezTo>
                    <a:pt x="6233" y="7095"/>
                    <a:pt x="6453" y="6472"/>
                    <a:pt x="6453" y="5739"/>
                  </a:cubicBezTo>
                  <a:cubicBezTo>
                    <a:pt x="6453" y="3796"/>
                    <a:pt x="5096" y="1449"/>
                    <a:pt x="3410" y="423"/>
                  </a:cubicBezTo>
                  <a:cubicBezTo>
                    <a:pt x="2920" y="151"/>
                    <a:pt x="2471" y="0"/>
                    <a:pt x="2062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34"/>
            <p:cNvSpPr/>
            <p:nvPr/>
          </p:nvSpPr>
          <p:spPr>
            <a:xfrm>
              <a:off x="3672579" y="2982673"/>
              <a:ext cx="199044" cy="261889"/>
            </a:xfrm>
            <a:custGeom>
              <a:avLst/>
              <a:gdLst/>
              <a:ahLst/>
              <a:cxnLst/>
              <a:rect l="l" t="t" r="r" b="b"/>
              <a:pathLst>
                <a:path w="7443" h="9793" extrusionOk="0">
                  <a:moveTo>
                    <a:pt x="2385" y="1"/>
                  </a:moveTo>
                  <a:cubicBezTo>
                    <a:pt x="2194" y="1"/>
                    <a:pt x="2009" y="26"/>
                    <a:pt x="1833" y="78"/>
                  </a:cubicBezTo>
                  <a:lnTo>
                    <a:pt x="0" y="591"/>
                  </a:lnTo>
                  <a:lnTo>
                    <a:pt x="623" y="1618"/>
                  </a:lnTo>
                  <a:cubicBezTo>
                    <a:pt x="550" y="1874"/>
                    <a:pt x="513" y="2168"/>
                    <a:pt x="513" y="2461"/>
                  </a:cubicBezTo>
                  <a:cubicBezTo>
                    <a:pt x="513" y="4660"/>
                    <a:pt x="2090" y="7337"/>
                    <a:pt x="3996" y="8473"/>
                  </a:cubicBezTo>
                  <a:cubicBezTo>
                    <a:pt x="4289" y="8656"/>
                    <a:pt x="4619" y="8766"/>
                    <a:pt x="4876" y="8840"/>
                  </a:cubicBezTo>
                  <a:lnTo>
                    <a:pt x="5426" y="9793"/>
                  </a:lnTo>
                  <a:lnTo>
                    <a:pt x="6782" y="8473"/>
                  </a:lnTo>
                  <a:cubicBezTo>
                    <a:pt x="7222" y="8070"/>
                    <a:pt x="7442" y="7410"/>
                    <a:pt x="7442" y="6493"/>
                  </a:cubicBezTo>
                  <a:cubicBezTo>
                    <a:pt x="7442" y="4294"/>
                    <a:pt x="5902" y="1654"/>
                    <a:pt x="3959" y="481"/>
                  </a:cubicBezTo>
                  <a:cubicBezTo>
                    <a:pt x="3407" y="165"/>
                    <a:pt x="2873" y="1"/>
                    <a:pt x="238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34"/>
            <p:cNvSpPr/>
            <p:nvPr/>
          </p:nvSpPr>
          <p:spPr>
            <a:xfrm>
              <a:off x="3520601" y="2998906"/>
              <a:ext cx="310801" cy="354499"/>
            </a:xfrm>
            <a:custGeom>
              <a:avLst/>
              <a:gdLst/>
              <a:ahLst/>
              <a:cxnLst/>
              <a:rect l="l" t="t" r="r" b="b"/>
              <a:pathLst>
                <a:path w="11622" h="13256" extrusionOk="0">
                  <a:moveTo>
                    <a:pt x="5890" y="0"/>
                  </a:moveTo>
                  <a:cubicBezTo>
                    <a:pt x="5768" y="0"/>
                    <a:pt x="5651" y="7"/>
                    <a:pt x="5536" y="21"/>
                  </a:cubicBezTo>
                  <a:cubicBezTo>
                    <a:pt x="5463" y="21"/>
                    <a:pt x="5426" y="21"/>
                    <a:pt x="5390" y="57"/>
                  </a:cubicBezTo>
                  <a:lnTo>
                    <a:pt x="1" y="1414"/>
                  </a:lnTo>
                  <a:lnTo>
                    <a:pt x="7076" y="13255"/>
                  </a:lnTo>
                  <a:lnTo>
                    <a:pt x="10779" y="9406"/>
                  </a:lnTo>
                  <a:cubicBezTo>
                    <a:pt x="10807" y="9413"/>
                    <a:pt x="10829" y="9416"/>
                    <a:pt x="10848" y="9416"/>
                  </a:cubicBezTo>
                  <a:cubicBezTo>
                    <a:pt x="10927" y="9416"/>
                    <a:pt x="10932" y="9362"/>
                    <a:pt x="10962" y="9333"/>
                  </a:cubicBezTo>
                  <a:cubicBezTo>
                    <a:pt x="11402" y="8893"/>
                    <a:pt x="11622" y="8123"/>
                    <a:pt x="11622" y="7206"/>
                  </a:cubicBezTo>
                  <a:cubicBezTo>
                    <a:pt x="11622" y="4750"/>
                    <a:pt x="9862" y="1780"/>
                    <a:pt x="7736" y="534"/>
                  </a:cubicBezTo>
                  <a:cubicBezTo>
                    <a:pt x="7047" y="145"/>
                    <a:pt x="6432" y="0"/>
                    <a:pt x="589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34"/>
            <p:cNvSpPr/>
            <p:nvPr/>
          </p:nvSpPr>
          <p:spPr>
            <a:xfrm>
              <a:off x="3304201" y="3034179"/>
              <a:ext cx="431143" cy="415685"/>
            </a:xfrm>
            <a:custGeom>
              <a:avLst/>
              <a:gdLst/>
              <a:ahLst/>
              <a:cxnLst/>
              <a:rect l="l" t="t" r="r" b="b"/>
              <a:pathLst>
                <a:path w="16122" h="15544" extrusionOk="0">
                  <a:moveTo>
                    <a:pt x="8921" y="0"/>
                  </a:moveTo>
                  <a:cubicBezTo>
                    <a:pt x="8453" y="0"/>
                    <a:pt x="8026" y="106"/>
                    <a:pt x="7653" y="315"/>
                  </a:cubicBezTo>
                  <a:cubicBezTo>
                    <a:pt x="7653" y="315"/>
                    <a:pt x="4757" y="1048"/>
                    <a:pt x="2154" y="3944"/>
                  </a:cubicBezTo>
                  <a:cubicBezTo>
                    <a:pt x="1" y="6306"/>
                    <a:pt x="5086" y="15544"/>
                    <a:pt x="8276" y="15544"/>
                  </a:cubicBezTo>
                  <a:cubicBezTo>
                    <a:pt x="8454" y="15544"/>
                    <a:pt x="8625" y="15515"/>
                    <a:pt x="8789" y="15456"/>
                  </a:cubicBezTo>
                  <a:cubicBezTo>
                    <a:pt x="12822" y="13989"/>
                    <a:pt x="14728" y="12376"/>
                    <a:pt x="14765" y="12376"/>
                  </a:cubicBezTo>
                  <a:cubicBezTo>
                    <a:pt x="15571" y="11863"/>
                    <a:pt x="16121" y="10800"/>
                    <a:pt x="16121" y="9260"/>
                  </a:cubicBezTo>
                  <a:cubicBezTo>
                    <a:pt x="16121" y="6107"/>
                    <a:pt x="13885" y="2295"/>
                    <a:pt x="11172" y="681"/>
                  </a:cubicBezTo>
                  <a:cubicBezTo>
                    <a:pt x="10368" y="225"/>
                    <a:pt x="9602" y="0"/>
                    <a:pt x="892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34"/>
            <p:cNvSpPr/>
            <p:nvPr/>
          </p:nvSpPr>
          <p:spPr>
            <a:xfrm>
              <a:off x="3338244" y="3123018"/>
              <a:ext cx="252984" cy="329387"/>
            </a:xfrm>
            <a:custGeom>
              <a:avLst/>
              <a:gdLst/>
              <a:ahLst/>
              <a:cxnLst/>
              <a:rect l="l" t="t" r="r" b="b"/>
              <a:pathLst>
                <a:path w="9460" h="12317" extrusionOk="0">
                  <a:moveTo>
                    <a:pt x="2605" y="1"/>
                  </a:moveTo>
                  <a:cubicBezTo>
                    <a:pt x="2144" y="1"/>
                    <a:pt x="1733" y="113"/>
                    <a:pt x="1394" y="329"/>
                  </a:cubicBezTo>
                  <a:lnTo>
                    <a:pt x="624" y="806"/>
                  </a:lnTo>
                  <a:lnTo>
                    <a:pt x="697" y="952"/>
                  </a:lnTo>
                  <a:cubicBezTo>
                    <a:pt x="258" y="1502"/>
                    <a:pt x="1" y="2309"/>
                    <a:pt x="1" y="3372"/>
                  </a:cubicBezTo>
                  <a:cubicBezTo>
                    <a:pt x="1" y="6341"/>
                    <a:pt x="2127" y="10007"/>
                    <a:pt x="4730" y="11510"/>
                  </a:cubicBezTo>
                  <a:cubicBezTo>
                    <a:pt x="5519" y="11984"/>
                    <a:pt x="6282" y="12186"/>
                    <a:pt x="6946" y="12186"/>
                  </a:cubicBezTo>
                  <a:cubicBezTo>
                    <a:pt x="7053" y="12186"/>
                    <a:pt x="7158" y="12180"/>
                    <a:pt x="7260" y="12170"/>
                  </a:cubicBezTo>
                  <a:lnTo>
                    <a:pt x="7333" y="12317"/>
                  </a:lnTo>
                  <a:lnTo>
                    <a:pt x="8030" y="11877"/>
                  </a:lnTo>
                  <a:cubicBezTo>
                    <a:pt x="8066" y="11877"/>
                    <a:pt x="8066" y="11840"/>
                    <a:pt x="8103" y="11840"/>
                  </a:cubicBezTo>
                  <a:cubicBezTo>
                    <a:pt x="8946" y="11327"/>
                    <a:pt x="9459" y="10301"/>
                    <a:pt x="9459" y="8834"/>
                  </a:cubicBezTo>
                  <a:cubicBezTo>
                    <a:pt x="9459" y="5828"/>
                    <a:pt x="7333" y="2162"/>
                    <a:pt x="4730" y="659"/>
                  </a:cubicBezTo>
                  <a:cubicBezTo>
                    <a:pt x="3966" y="213"/>
                    <a:pt x="3238" y="1"/>
                    <a:pt x="2605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34"/>
            <p:cNvSpPr/>
            <p:nvPr/>
          </p:nvSpPr>
          <p:spPr>
            <a:xfrm>
              <a:off x="3496105" y="3077876"/>
              <a:ext cx="405898" cy="372577"/>
            </a:xfrm>
            <a:custGeom>
              <a:avLst/>
              <a:gdLst/>
              <a:ahLst/>
              <a:cxnLst/>
              <a:rect l="l" t="t" r="r" b="b"/>
              <a:pathLst>
                <a:path w="15178" h="13932" extrusionOk="0">
                  <a:moveTo>
                    <a:pt x="14848" y="1"/>
                  </a:moveTo>
                  <a:cubicBezTo>
                    <a:pt x="13711" y="1174"/>
                    <a:pt x="11292" y="3593"/>
                    <a:pt x="8615" y="5390"/>
                  </a:cubicBezTo>
                  <a:cubicBezTo>
                    <a:pt x="4949" y="7846"/>
                    <a:pt x="1247" y="8579"/>
                    <a:pt x="1247" y="8579"/>
                  </a:cubicBezTo>
                  <a:lnTo>
                    <a:pt x="0" y="13675"/>
                  </a:lnTo>
                  <a:cubicBezTo>
                    <a:pt x="110" y="13712"/>
                    <a:pt x="257" y="13748"/>
                    <a:pt x="330" y="13748"/>
                  </a:cubicBezTo>
                  <a:lnTo>
                    <a:pt x="477" y="13748"/>
                  </a:lnTo>
                  <a:cubicBezTo>
                    <a:pt x="724" y="13831"/>
                    <a:pt x="930" y="13872"/>
                    <a:pt x="1142" y="13872"/>
                  </a:cubicBezTo>
                  <a:cubicBezTo>
                    <a:pt x="1212" y="13872"/>
                    <a:pt x="1283" y="13867"/>
                    <a:pt x="1357" y="13858"/>
                  </a:cubicBezTo>
                  <a:lnTo>
                    <a:pt x="1393" y="13932"/>
                  </a:lnTo>
                  <a:lnTo>
                    <a:pt x="1650" y="13822"/>
                  </a:lnTo>
                  <a:lnTo>
                    <a:pt x="1723" y="13822"/>
                  </a:lnTo>
                  <a:cubicBezTo>
                    <a:pt x="5683" y="12392"/>
                    <a:pt x="7516" y="10779"/>
                    <a:pt x="7589" y="10779"/>
                  </a:cubicBezTo>
                  <a:cubicBezTo>
                    <a:pt x="7772" y="10632"/>
                    <a:pt x="7955" y="10522"/>
                    <a:pt x="8102" y="10375"/>
                  </a:cubicBezTo>
                  <a:lnTo>
                    <a:pt x="11805" y="6526"/>
                  </a:lnTo>
                  <a:cubicBezTo>
                    <a:pt x="11805" y="6489"/>
                    <a:pt x="11841" y="6416"/>
                    <a:pt x="11878" y="6380"/>
                  </a:cubicBezTo>
                  <a:cubicBezTo>
                    <a:pt x="11951" y="6343"/>
                    <a:pt x="11951" y="6306"/>
                    <a:pt x="11988" y="6233"/>
                  </a:cubicBezTo>
                  <a:lnTo>
                    <a:pt x="13345" y="4913"/>
                  </a:lnTo>
                  <a:cubicBezTo>
                    <a:pt x="13381" y="4913"/>
                    <a:pt x="13381" y="4876"/>
                    <a:pt x="13454" y="4840"/>
                  </a:cubicBezTo>
                  <a:lnTo>
                    <a:pt x="14591" y="3557"/>
                  </a:lnTo>
                  <a:cubicBezTo>
                    <a:pt x="14774" y="3373"/>
                    <a:pt x="14921" y="3117"/>
                    <a:pt x="14994" y="2860"/>
                  </a:cubicBezTo>
                  <a:cubicBezTo>
                    <a:pt x="15104" y="2677"/>
                    <a:pt x="15104" y="2494"/>
                    <a:pt x="15141" y="2310"/>
                  </a:cubicBezTo>
                  <a:cubicBezTo>
                    <a:pt x="15178" y="2164"/>
                    <a:pt x="15178" y="1980"/>
                    <a:pt x="15178" y="1834"/>
                  </a:cubicBezTo>
                  <a:cubicBezTo>
                    <a:pt x="15178" y="1504"/>
                    <a:pt x="15141" y="1174"/>
                    <a:pt x="15031" y="697"/>
                  </a:cubicBezTo>
                  <a:cubicBezTo>
                    <a:pt x="14994" y="477"/>
                    <a:pt x="14958" y="257"/>
                    <a:pt x="1484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34"/>
            <p:cNvSpPr/>
            <p:nvPr/>
          </p:nvSpPr>
          <p:spPr>
            <a:xfrm>
              <a:off x="3504930" y="3096516"/>
              <a:ext cx="397073" cy="353937"/>
            </a:xfrm>
            <a:custGeom>
              <a:avLst/>
              <a:gdLst/>
              <a:ahLst/>
              <a:cxnLst/>
              <a:rect l="l" t="t" r="r" b="b"/>
              <a:pathLst>
                <a:path w="14848" h="13235" extrusionOk="0">
                  <a:moveTo>
                    <a:pt x="14664" y="0"/>
                  </a:moveTo>
                  <a:cubicBezTo>
                    <a:pt x="13418" y="1393"/>
                    <a:pt x="10448" y="4509"/>
                    <a:pt x="8542" y="5976"/>
                  </a:cubicBezTo>
                  <a:cubicBezTo>
                    <a:pt x="4509" y="9092"/>
                    <a:pt x="880" y="9752"/>
                    <a:pt x="880" y="9752"/>
                  </a:cubicBezTo>
                  <a:cubicBezTo>
                    <a:pt x="880" y="9752"/>
                    <a:pt x="330" y="11475"/>
                    <a:pt x="0" y="13051"/>
                  </a:cubicBezTo>
                  <a:lnTo>
                    <a:pt x="147" y="13051"/>
                  </a:lnTo>
                  <a:cubicBezTo>
                    <a:pt x="394" y="13134"/>
                    <a:pt x="600" y="13175"/>
                    <a:pt x="812" y="13175"/>
                  </a:cubicBezTo>
                  <a:cubicBezTo>
                    <a:pt x="882" y="13175"/>
                    <a:pt x="953" y="13170"/>
                    <a:pt x="1027" y="13161"/>
                  </a:cubicBezTo>
                  <a:lnTo>
                    <a:pt x="1063" y="13235"/>
                  </a:lnTo>
                  <a:lnTo>
                    <a:pt x="1320" y="13125"/>
                  </a:lnTo>
                  <a:lnTo>
                    <a:pt x="1393" y="13125"/>
                  </a:lnTo>
                  <a:cubicBezTo>
                    <a:pt x="5353" y="11695"/>
                    <a:pt x="7186" y="10082"/>
                    <a:pt x="7259" y="10082"/>
                  </a:cubicBezTo>
                  <a:cubicBezTo>
                    <a:pt x="7442" y="9935"/>
                    <a:pt x="7625" y="9825"/>
                    <a:pt x="7772" y="9678"/>
                  </a:cubicBezTo>
                  <a:lnTo>
                    <a:pt x="11475" y="5829"/>
                  </a:lnTo>
                  <a:cubicBezTo>
                    <a:pt x="11475" y="5792"/>
                    <a:pt x="11511" y="5719"/>
                    <a:pt x="11548" y="5683"/>
                  </a:cubicBezTo>
                  <a:cubicBezTo>
                    <a:pt x="11621" y="5646"/>
                    <a:pt x="11621" y="5609"/>
                    <a:pt x="11658" y="5536"/>
                  </a:cubicBezTo>
                  <a:lnTo>
                    <a:pt x="13015" y="4216"/>
                  </a:lnTo>
                  <a:cubicBezTo>
                    <a:pt x="13051" y="4216"/>
                    <a:pt x="13051" y="4179"/>
                    <a:pt x="13124" y="4143"/>
                  </a:cubicBezTo>
                  <a:lnTo>
                    <a:pt x="14261" y="2860"/>
                  </a:lnTo>
                  <a:cubicBezTo>
                    <a:pt x="14444" y="2676"/>
                    <a:pt x="14591" y="2420"/>
                    <a:pt x="14664" y="2163"/>
                  </a:cubicBezTo>
                  <a:cubicBezTo>
                    <a:pt x="14774" y="1980"/>
                    <a:pt x="14774" y="1797"/>
                    <a:pt x="14811" y="1613"/>
                  </a:cubicBezTo>
                  <a:cubicBezTo>
                    <a:pt x="14848" y="1467"/>
                    <a:pt x="14848" y="1283"/>
                    <a:pt x="14848" y="1137"/>
                  </a:cubicBezTo>
                  <a:cubicBezTo>
                    <a:pt x="14848" y="807"/>
                    <a:pt x="14811" y="477"/>
                    <a:pt x="1466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34"/>
            <p:cNvSpPr/>
            <p:nvPr/>
          </p:nvSpPr>
          <p:spPr>
            <a:xfrm>
              <a:off x="3541193" y="3139652"/>
              <a:ext cx="359820" cy="307860"/>
            </a:xfrm>
            <a:custGeom>
              <a:avLst/>
              <a:gdLst/>
              <a:ahLst/>
              <a:cxnLst/>
              <a:rect l="l" t="t" r="r" b="b"/>
              <a:pathLst>
                <a:path w="13455" h="11512" extrusionOk="0">
                  <a:moveTo>
                    <a:pt x="13455" y="0"/>
                  </a:moveTo>
                  <a:lnTo>
                    <a:pt x="13455" y="0"/>
                  </a:lnTo>
                  <a:cubicBezTo>
                    <a:pt x="12538" y="953"/>
                    <a:pt x="9202" y="4436"/>
                    <a:pt x="7003" y="6599"/>
                  </a:cubicBezTo>
                  <a:cubicBezTo>
                    <a:pt x="4436" y="9129"/>
                    <a:pt x="1" y="10448"/>
                    <a:pt x="1" y="10448"/>
                  </a:cubicBezTo>
                  <a:lnTo>
                    <a:pt x="1" y="11512"/>
                  </a:lnTo>
                  <a:lnTo>
                    <a:pt x="37" y="11512"/>
                  </a:lnTo>
                  <a:cubicBezTo>
                    <a:pt x="4033" y="10082"/>
                    <a:pt x="5866" y="8469"/>
                    <a:pt x="5903" y="8469"/>
                  </a:cubicBezTo>
                  <a:cubicBezTo>
                    <a:pt x="6086" y="8322"/>
                    <a:pt x="6269" y="8212"/>
                    <a:pt x="6416" y="8065"/>
                  </a:cubicBezTo>
                  <a:lnTo>
                    <a:pt x="10119" y="4216"/>
                  </a:lnTo>
                  <a:cubicBezTo>
                    <a:pt x="10119" y="4179"/>
                    <a:pt x="10155" y="4106"/>
                    <a:pt x="10192" y="4070"/>
                  </a:cubicBezTo>
                  <a:cubicBezTo>
                    <a:pt x="10265" y="4033"/>
                    <a:pt x="10265" y="3996"/>
                    <a:pt x="10302" y="3923"/>
                  </a:cubicBezTo>
                  <a:lnTo>
                    <a:pt x="11659" y="2603"/>
                  </a:lnTo>
                  <a:cubicBezTo>
                    <a:pt x="11732" y="2603"/>
                    <a:pt x="11732" y="2566"/>
                    <a:pt x="11768" y="2530"/>
                  </a:cubicBezTo>
                  <a:lnTo>
                    <a:pt x="12905" y="1247"/>
                  </a:lnTo>
                  <a:cubicBezTo>
                    <a:pt x="13088" y="1063"/>
                    <a:pt x="13235" y="807"/>
                    <a:pt x="13308" y="550"/>
                  </a:cubicBezTo>
                  <a:cubicBezTo>
                    <a:pt x="13418" y="367"/>
                    <a:pt x="13418" y="184"/>
                    <a:pt x="1345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34"/>
            <p:cNvSpPr/>
            <p:nvPr/>
          </p:nvSpPr>
          <p:spPr>
            <a:xfrm>
              <a:off x="3505893" y="3007303"/>
              <a:ext cx="355916" cy="195113"/>
            </a:xfrm>
            <a:custGeom>
              <a:avLst/>
              <a:gdLst/>
              <a:ahLst/>
              <a:cxnLst/>
              <a:rect l="l" t="t" r="r" b="b"/>
              <a:pathLst>
                <a:path w="13309" h="7296" extrusionOk="0">
                  <a:moveTo>
                    <a:pt x="12575" y="0"/>
                  </a:moveTo>
                  <a:cubicBezTo>
                    <a:pt x="12575" y="0"/>
                    <a:pt x="5903" y="2310"/>
                    <a:pt x="5060" y="2750"/>
                  </a:cubicBezTo>
                  <a:cubicBezTo>
                    <a:pt x="4180" y="3116"/>
                    <a:pt x="1577" y="4583"/>
                    <a:pt x="1" y="5976"/>
                  </a:cubicBezTo>
                  <a:cubicBezTo>
                    <a:pt x="477" y="6379"/>
                    <a:pt x="1174" y="7295"/>
                    <a:pt x="1174" y="7295"/>
                  </a:cubicBezTo>
                  <a:cubicBezTo>
                    <a:pt x="1174" y="7295"/>
                    <a:pt x="4877" y="4949"/>
                    <a:pt x="6270" y="4363"/>
                  </a:cubicBezTo>
                  <a:cubicBezTo>
                    <a:pt x="7626" y="3739"/>
                    <a:pt x="9496" y="3006"/>
                    <a:pt x="10596" y="2420"/>
                  </a:cubicBezTo>
                  <a:cubicBezTo>
                    <a:pt x="11769" y="1796"/>
                    <a:pt x="13308" y="917"/>
                    <a:pt x="13308" y="917"/>
                  </a:cubicBezTo>
                  <a:cubicBezTo>
                    <a:pt x="13272" y="770"/>
                    <a:pt x="12575" y="0"/>
                    <a:pt x="12575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34"/>
            <p:cNvSpPr/>
            <p:nvPr/>
          </p:nvSpPr>
          <p:spPr>
            <a:xfrm>
              <a:off x="3342175" y="2974383"/>
              <a:ext cx="459837" cy="199606"/>
            </a:xfrm>
            <a:custGeom>
              <a:avLst/>
              <a:gdLst/>
              <a:ahLst/>
              <a:cxnLst/>
              <a:rect l="l" t="t" r="r" b="b"/>
              <a:pathLst>
                <a:path w="17195" h="7464" extrusionOk="0">
                  <a:moveTo>
                    <a:pt x="16472" y="1"/>
                  </a:moveTo>
                  <a:cubicBezTo>
                    <a:pt x="16355" y="1"/>
                    <a:pt x="16241" y="9"/>
                    <a:pt x="16131" y="21"/>
                  </a:cubicBezTo>
                  <a:lnTo>
                    <a:pt x="14481" y="388"/>
                  </a:lnTo>
                  <a:cubicBezTo>
                    <a:pt x="14408" y="388"/>
                    <a:pt x="14335" y="425"/>
                    <a:pt x="14261" y="425"/>
                  </a:cubicBezTo>
                  <a:lnTo>
                    <a:pt x="12428" y="938"/>
                  </a:lnTo>
                  <a:cubicBezTo>
                    <a:pt x="12392" y="974"/>
                    <a:pt x="12318" y="974"/>
                    <a:pt x="12282" y="974"/>
                  </a:cubicBezTo>
                  <a:cubicBezTo>
                    <a:pt x="12245" y="1048"/>
                    <a:pt x="12208" y="1048"/>
                    <a:pt x="12135" y="1048"/>
                  </a:cubicBezTo>
                  <a:lnTo>
                    <a:pt x="6929" y="2331"/>
                  </a:lnTo>
                  <a:cubicBezTo>
                    <a:pt x="6893" y="2368"/>
                    <a:pt x="6819" y="2368"/>
                    <a:pt x="6783" y="2368"/>
                  </a:cubicBezTo>
                  <a:lnTo>
                    <a:pt x="6746" y="2368"/>
                  </a:lnTo>
                  <a:cubicBezTo>
                    <a:pt x="6563" y="2404"/>
                    <a:pt x="6379" y="2514"/>
                    <a:pt x="6196" y="2588"/>
                  </a:cubicBezTo>
                  <a:cubicBezTo>
                    <a:pt x="6196" y="2588"/>
                    <a:pt x="3337" y="3321"/>
                    <a:pt x="734" y="6180"/>
                  </a:cubicBezTo>
                  <a:lnTo>
                    <a:pt x="404" y="6364"/>
                  </a:lnTo>
                  <a:lnTo>
                    <a:pt x="514" y="6510"/>
                  </a:lnTo>
                  <a:cubicBezTo>
                    <a:pt x="477" y="6547"/>
                    <a:pt x="477" y="6583"/>
                    <a:pt x="404" y="6620"/>
                  </a:cubicBezTo>
                  <a:cubicBezTo>
                    <a:pt x="221" y="6877"/>
                    <a:pt x="111" y="7133"/>
                    <a:pt x="1" y="7463"/>
                  </a:cubicBezTo>
                  <a:cubicBezTo>
                    <a:pt x="477" y="7097"/>
                    <a:pt x="1027" y="6620"/>
                    <a:pt x="1577" y="6034"/>
                  </a:cubicBezTo>
                  <a:cubicBezTo>
                    <a:pt x="3960" y="3541"/>
                    <a:pt x="6379" y="2734"/>
                    <a:pt x="8066" y="2331"/>
                  </a:cubicBezTo>
                  <a:cubicBezTo>
                    <a:pt x="9532" y="1964"/>
                    <a:pt x="15398" y="535"/>
                    <a:pt x="17194" y="131"/>
                  </a:cubicBezTo>
                  <a:cubicBezTo>
                    <a:pt x="16950" y="34"/>
                    <a:pt x="16705" y="1"/>
                    <a:pt x="16472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34"/>
            <p:cNvSpPr/>
            <p:nvPr/>
          </p:nvSpPr>
          <p:spPr>
            <a:xfrm>
              <a:off x="3317679" y="3135640"/>
              <a:ext cx="252957" cy="325028"/>
            </a:xfrm>
            <a:custGeom>
              <a:avLst/>
              <a:gdLst/>
              <a:ahLst/>
              <a:cxnLst/>
              <a:rect l="l" t="t" r="r" b="b"/>
              <a:pathLst>
                <a:path w="9459" h="12154" extrusionOk="0">
                  <a:moveTo>
                    <a:pt x="2608" y="1"/>
                  </a:moveTo>
                  <a:cubicBezTo>
                    <a:pt x="1064" y="1"/>
                    <a:pt x="0" y="1239"/>
                    <a:pt x="0" y="3340"/>
                  </a:cubicBezTo>
                  <a:cubicBezTo>
                    <a:pt x="0" y="6309"/>
                    <a:pt x="2126" y="10012"/>
                    <a:pt x="4729" y="11515"/>
                  </a:cubicBezTo>
                  <a:cubicBezTo>
                    <a:pt x="5481" y="11949"/>
                    <a:pt x="6193" y="12154"/>
                    <a:pt x="6826" y="12154"/>
                  </a:cubicBezTo>
                  <a:cubicBezTo>
                    <a:pt x="8383" y="12154"/>
                    <a:pt x="9458" y="10914"/>
                    <a:pt x="9458" y="8802"/>
                  </a:cubicBezTo>
                  <a:cubicBezTo>
                    <a:pt x="9458" y="5833"/>
                    <a:pt x="7295" y="2167"/>
                    <a:pt x="4729" y="663"/>
                  </a:cubicBezTo>
                  <a:cubicBezTo>
                    <a:pt x="3967" y="213"/>
                    <a:pt x="3247" y="1"/>
                    <a:pt x="26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34"/>
            <p:cNvSpPr/>
            <p:nvPr/>
          </p:nvSpPr>
          <p:spPr>
            <a:xfrm>
              <a:off x="3315700" y="3151525"/>
              <a:ext cx="237286" cy="304677"/>
            </a:xfrm>
            <a:custGeom>
              <a:avLst/>
              <a:gdLst/>
              <a:ahLst/>
              <a:cxnLst/>
              <a:rect l="l" t="t" r="r" b="b"/>
              <a:pathLst>
                <a:path w="8873" h="11393" extrusionOk="0">
                  <a:moveTo>
                    <a:pt x="2416" y="0"/>
                  </a:moveTo>
                  <a:cubicBezTo>
                    <a:pt x="969" y="0"/>
                    <a:pt x="1" y="1145"/>
                    <a:pt x="1" y="3112"/>
                  </a:cubicBezTo>
                  <a:cubicBezTo>
                    <a:pt x="1" y="5972"/>
                    <a:pt x="2017" y="9345"/>
                    <a:pt x="4437" y="10774"/>
                  </a:cubicBezTo>
                  <a:cubicBezTo>
                    <a:pt x="5157" y="11194"/>
                    <a:pt x="5837" y="11392"/>
                    <a:pt x="6437" y="11392"/>
                  </a:cubicBezTo>
                  <a:cubicBezTo>
                    <a:pt x="7884" y="11392"/>
                    <a:pt x="8873" y="10240"/>
                    <a:pt x="8873" y="8245"/>
                  </a:cubicBezTo>
                  <a:cubicBezTo>
                    <a:pt x="8873" y="5422"/>
                    <a:pt x="6893" y="2012"/>
                    <a:pt x="4437" y="619"/>
                  </a:cubicBezTo>
                  <a:cubicBezTo>
                    <a:pt x="3704" y="199"/>
                    <a:pt x="3018" y="0"/>
                    <a:pt x="241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34"/>
            <p:cNvSpPr/>
            <p:nvPr/>
          </p:nvSpPr>
          <p:spPr>
            <a:xfrm>
              <a:off x="3331398" y="3169550"/>
              <a:ext cx="207869" cy="268628"/>
            </a:xfrm>
            <a:custGeom>
              <a:avLst/>
              <a:gdLst/>
              <a:ahLst/>
              <a:cxnLst/>
              <a:rect l="l" t="t" r="r" b="b"/>
              <a:pathLst>
                <a:path w="7773" h="10045" extrusionOk="0">
                  <a:moveTo>
                    <a:pt x="2148" y="0"/>
                  </a:moveTo>
                  <a:cubicBezTo>
                    <a:pt x="869" y="0"/>
                    <a:pt x="0" y="1024"/>
                    <a:pt x="0" y="2768"/>
                  </a:cubicBezTo>
                  <a:cubicBezTo>
                    <a:pt x="0" y="5224"/>
                    <a:pt x="1723" y="8267"/>
                    <a:pt x="3886" y="9514"/>
                  </a:cubicBezTo>
                  <a:cubicBezTo>
                    <a:pt x="4511" y="9874"/>
                    <a:pt x="5100" y="10044"/>
                    <a:pt x="5620" y="10044"/>
                  </a:cubicBezTo>
                  <a:cubicBezTo>
                    <a:pt x="6901" y="10044"/>
                    <a:pt x="7772" y="9013"/>
                    <a:pt x="7772" y="7241"/>
                  </a:cubicBezTo>
                  <a:cubicBezTo>
                    <a:pt x="7772" y="4785"/>
                    <a:pt x="6049" y="1778"/>
                    <a:pt x="3886" y="532"/>
                  </a:cubicBezTo>
                  <a:cubicBezTo>
                    <a:pt x="3260" y="171"/>
                    <a:pt x="2670" y="0"/>
                    <a:pt x="214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34"/>
            <p:cNvSpPr/>
            <p:nvPr/>
          </p:nvSpPr>
          <p:spPr>
            <a:xfrm>
              <a:off x="3341186" y="3182787"/>
              <a:ext cx="188267" cy="242956"/>
            </a:xfrm>
            <a:custGeom>
              <a:avLst/>
              <a:gdLst/>
              <a:ahLst/>
              <a:cxnLst/>
              <a:rect l="l" t="t" r="r" b="b"/>
              <a:pathLst>
                <a:path w="7040" h="9085" extrusionOk="0">
                  <a:moveTo>
                    <a:pt x="2054" y="0"/>
                  </a:moveTo>
                  <a:cubicBezTo>
                    <a:pt x="1871" y="0"/>
                    <a:pt x="1687" y="0"/>
                    <a:pt x="1541" y="37"/>
                  </a:cubicBezTo>
                  <a:cubicBezTo>
                    <a:pt x="624" y="220"/>
                    <a:pt x="1" y="1100"/>
                    <a:pt x="1" y="2493"/>
                  </a:cubicBezTo>
                  <a:cubicBezTo>
                    <a:pt x="1" y="4766"/>
                    <a:pt x="1541" y="7442"/>
                    <a:pt x="3520" y="8615"/>
                  </a:cubicBezTo>
                  <a:cubicBezTo>
                    <a:pt x="4091" y="8932"/>
                    <a:pt x="4627" y="9085"/>
                    <a:pt x="5102" y="9085"/>
                  </a:cubicBezTo>
                  <a:cubicBezTo>
                    <a:pt x="5727" y="9085"/>
                    <a:pt x="6246" y="8822"/>
                    <a:pt x="6600" y="8322"/>
                  </a:cubicBezTo>
                  <a:cubicBezTo>
                    <a:pt x="6673" y="8249"/>
                    <a:pt x="6710" y="8139"/>
                    <a:pt x="6783" y="8066"/>
                  </a:cubicBezTo>
                  <a:cubicBezTo>
                    <a:pt x="6783" y="7992"/>
                    <a:pt x="6820" y="7956"/>
                    <a:pt x="6820" y="7919"/>
                  </a:cubicBezTo>
                  <a:cubicBezTo>
                    <a:pt x="6856" y="7772"/>
                    <a:pt x="6893" y="7626"/>
                    <a:pt x="6966" y="7442"/>
                  </a:cubicBezTo>
                  <a:cubicBezTo>
                    <a:pt x="7003" y="7406"/>
                    <a:pt x="7003" y="7332"/>
                    <a:pt x="7003" y="7259"/>
                  </a:cubicBezTo>
                  <a:cubicBezTo>
                    <a:pt x="7003" y="7149"/>
                    <a:pt x="7040" y="6966"/>
                    <a:pt x="7040" y="6819"/>
                  </a:cubicBezTo>
                  <a:lnTo>
                    <a:pt x="7040" y="6526"/>
                  </a:lnTo>
                  <a:lnTo>
                    <a:pt x="7040" y="6159"/>
                  </a:lnTo>
                  <a:cubicBezTo>
                    <a:pt x="7003" y="6086"/>
                    <a:pt x="7003" y="5976"/>
                    <a:pt x="7003" y="5903"/>
                  </a:cubicBezTo>
                  <a:cubicBezTo>
                    <a:pt x="7003" y="5793"/>
                    <a:pt x="6966" y="5683"/>
                    <a:pt x="6966" y="5573"/>
                  </a:cubicBezTo>
                  <a:cubicBezTo>
                    <a:pt x="6966" y="5426"/>
                    <a:pt x="6930" y="5353"/>
                    <a:pt x="6930" y="5243"/>
                  </a:cubicBezTo>
                  <a:cubicBezTo>
                    <a:pt x="6930" y="5169"/>
                    <a:pt x="6856" y="5059"/>
                    <a:pt x="6856" y="4986"/>
                  </a:cubicBezTo>
                  <a:cubicBezTo>
                    <a:pt x="6820" y="4876"/>
                    <a:pt x="6820" y="4766"/>
                    <a:pt x="6783" y="4656"/>
                  </a:cubicBezTo>
                  <a:cubicBezTo>
                    <a:pt x="6783" y="4619"/>
                    <a:pt x="6783" y="4509"/>
                    <a:pt x="6710" y="4473"/>
                  </a:cubicBezTo>
                  <a:cubicBezTo>
                    <a:pt x="6673" y="4400"/>
                    <a:pt x="6636" y="4253"/>
                    <a:pt x="6600" y="4143"/>
                  </a:cubicBezTo>
                  <a:cubicBezTo>
                    <a:pt x="6600" y="4106"/>
                    <a:pt x="6526" y="4070"/>
                    <a:pt x="6526" y="4033"/>
                  </a:cubicBezTo>
                  <a:cubicBezTo>
                    <a:pt x="6490" y="3923"/>
                    <a:pt x="6453" y="3776"/>
                    <a:pt x="6416" y="3703"/>
                  </a:cubicBezTo>
                  <a:cubicBezTo>
                    <a:pt x="6416" y="3666"/>
                    <a:pt x="6343" y="3593"/>
                    <a:pt x="6343" y="3556"/>
                  </a:cubicBezTo>
                  <a:cubicBezTo>
                    <a:pt x="6270" y="3483"/>
                    <a:pt x="6233" y="3336"/>
                    <a:pt x="6160" y="3226"/>
                  </a:cubicBezTo>
                  <a:cubicBezTo>
                    <a:pt x="6160" y="3226"/>
                    <a:pt x="6123" y="3190"/>
                    <a:pt x="6123" y="3153"/>
                  </a:cubicBezTo>
                  <a:cubicBezTo>
                    <a:pt x="6086" y="3006"/>
                    <a:pt x="5977" y="2933"/>
                    <a:pt x="5940" y="2823"/>
                  </a:cubicBezTo>
                  <a:cubicBezTo>
                    <a:pt x="5940" y="2823"/>
                    <a:pt x="5903" y="2786"/>
                    <a:pt x="5903" y="2750"/>
                  </a:cubicBezTo>
                  <a:cubicBezTo>
                    <a:pt x="5867" y="2640"/>
                    <a:pt x="5757" y="2566"/>
                    <a:pt x="5720" y="2457"/>
                  </a:cubicBezTo>
                  <a:cubicBezTo>
                    <a:pt x="5683" y="2457"/>
                    <a:pt x="5683" y="2420"/>
                    <a:pt x="5610" y="2383"/>
                  </a:cubicBezTo>
                  <a:cubicBezTo>
                    <a:pt x="5573" y="2273"/>
                    <a:pt x="5537" y="2200"/>
                    <a:pt x="5427" y="2090"/>
                  </a:cubicBezTo>
                  <a:cubicBezTo>
                    <a:pt x="5390" y="2090"/>
                    <a:pt x="5390" y="2053"/>
                    <a:pt x="5353" y="2017"/>
                  </a:cubicBezTo>
                  <a:cubicBezTo>
                    <a:pt x="5243" y="1943"/>
                    <a:pt x="5207" y="1870"/>
                    <a:pt x="5133" y="1760"/>
                  </a:cubicBezTo>
                  <a:cubicBezTo>
                    <a:pt x="5133" y="1723"/>
                    <a:pt x="5097" y="1687"/>
                    <a:pt x="5023" y="1650"/>
                  </a:cubicBezTo>
                  <a:lnTo>
                    <a:pt x="4803" y="1393"/>
                  </a:lnTo>
                  <a:lnTo>
                    <a:pt x="4657" y="1283"/>
                  </a:lnTo>
                  <a:cubicBezTo>
                    <a:pt x="4583" y="1210"/>
                    <a:pt x="4510" y="1137"/>
                    <a:pt x="4437" y="1100"/>
                  </a:cubicBezTo>
                  <a:cubicBezTo>
                    <a:pt x="4400" y="1027"/>
                    <a:pt x="4290" y="990"/>
                    <a:pt x="4253" y="953"/>
                  </a:cubicBezTo>
                  <a:cubicBezTo>
                    <a:pt x="4180" y="917"/>
                    <a:pt x="4107" y="843"/>
                    <a:pt x="4034" y="807"/>
                  </a:cubicBezTo>
                  <a:cubicBezTo>
                    <a:pt x="3924" y="733"/>
                    <a:pt x="3887" y="660"/>
                    <a:pt x="3814" y="623"/>
                  </a:cubicBezTo>
                  <a:cubicBezTo>
                    <a:pt x="3740" y="587"/>
                    <a:pt x="3667" y="550"/>
                    <a:pt x="3630" y="477"/>
                  </a:cubicBezTo>
                  <a:lnTo>
                    <a:pt x="3557" y="477"/>
                  </a:lnTo>
                  <a:lnTo>
                    <a:pt x="3300" y="367"/>
                  </a:lnTo>
                  <a:cubicBezTo>
                    <a:pt x="3264" y="294"/>
                    <a:pt x="3154" y="294"/>
                    <a:pt x="3117" y="257"/>
                  </a:cubicBezTo>
                  <a:cubicBezTo>
                    <a:pt x="2970" y="220"/>
                    <a:pt x="2897" y="184"/>
                    <a:pt x="2750" y="110"/>
                  </a:cubicBezTo>
                  <a:cubicBezTo>
                    <a:pt x="2677" y="110"/>
                    <a:pt x="2640" y="74"/>
                    <a:pt x="2604" y="74"/>
                  </a:cubicBezTo>
                  <a:cubicBezTo>
                    <a:pt x="2457" y="37"/>
                    <a:pt x="2347" y="0"/>
                    <a:pt x="2201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34"/>
            <p:cNvSpPr/>
            <p:nvPr/>
          </p:nvSpPr>
          <p:spPr>
            <a:xfrm>
              <a:off x="3370602" y="3181798"/>
              <a:ext cx="158850" cy="224503"/>
            </a:xfrm>
            <a:custGeom>
              <a:avLst/>
              <a:gdLst/>
              <a:ahLst/>
              <a:cxnLst/>
              <a:rect l="l" t="t" r="r" b="b"/>
              <a:pathLst>
                <a:path w="5940" h="8395" extrusionOk="0">
                  <a:moveTo>
                    <a:pt x="954" y="1"/>
                  </a:moveTo>
                  <a:cubicBezTo>
                    <a:pt x="771" y="1"/>
                    <a:pt x="587" y="1"/>
                    <a:pt x="441" y="74"/>
                  </a:cubicBezTo>
                  <a:cubicBezTo>
                    <a:pt x="184" y="477"/>
                    <a:pt x="1" y="1064"/>
                    <a:pt x="1" y="1797"/>
                  </a:cubicBezTo>
                  <a:cubicBezTo>
                    <a:pt x="1" y="4070"/>
                    <a:pt x="1540" y="6746"/>
                    <a:pt x="3520" y="7919"/>
                  </a:cubicBezTo>
                  <a:cubicBezTo>
                    <a:pt x="4096" y="8236"/>
                    <a:pt x="4650" y="8395"/>
                    <a:pt x="5127" y="8395"/>
                  </a:cubicBezTo>
                  <a:cubicBezTo>
                    <a:pt x="5257" y="8395"/>
                    <a:pt x="5382" y="8383"/>
                    <a:pt x="5500" y="8359"/>
                  </a:cubicBezTo>
                  <a:cubicBezTo>
                    <a:pt x="5573" y="8286"/>
                    <a:pt x="5610" y="8176"/>
                    <a:pt x="5683" y="8103"/>
                  </a:cubicBezTo>
                  <a:cubicBezTo>
                    <a:pt x="5683" y="8029"/>
                    <a:pt x="5720" y="7993"/>
                    <a:pt x="5720" y="7956"/>
                  </a:cubicBezTo>
                  <a:cubicBezTo>
                    <a:pt x="5756" y="7809"/>
                    <a:pt x="5793" y="7663"/>
                    <a:pt x="5866" y="7479"/>
                  </a:cubicBezTo>
                  <a:cubicBezTo>
                    <a:pt x="5903" y="7443"/>
                    <a:pt x="5903" y="7369"/>
                    <a:pt x="5903" y="7296"/>
                  </a:cubicBezTo>
                  <a:cubicBezTo>
                    <a:pt x="5903" y="7186"/>
                    <a:pt x="5940" y="7003"/>
                    <a:pt x="5940" y="6856"/>
                  </a:cubicBezTo>
                  <a:lnTo>
                    <a:pt x="5940" y="6563"/>
                  </a:lnTo>
                  <a:lnTo>
                    <a:pt x="5940" y="6196"/>
                  </a:lnTo>
                  <a:cubicBezTo>
                    <a:pt x="5903" y="6123"/>
                    <a:pt x="5903" y="6013"/>
                    <a:pt x="5903" y="5940"/>
                  </a:cubicBezTo>
                  <a:cubicBezTo>
                    <a:pt x="5903" y="5830"/>
                    <a:pt x="5866" y="5683"/>
                    <a:pt x="5866" y="5610"/>
                  </a:cubicBezTo>
                  <a:cubicBezTo>
                    <a:pt x="5866" y="5463"/>
                    <a:pt x="5830" y="5390"/>
                    <a:pt x="5830" y="5280"/>
                  </a:cubicBezTo>
                  <a:cubicBezTo>
                    <a:pt x="5830" y="5206"/>
                    <a:pt x="5756" y="5096"/>
                    <a:pt x="5756" y="5023"/>
                  </a:cubicBezTo>
                  <a:cubicBezTo>
                    <a:pt x="5720" y="4913"/>
                    <a:pt x="5720" y="4766"/>
                    <a:pt x="5683" y="4693"/>
                  </a:cubicBezTo>
                  <a:cubicBezTo>
                    <a:pt x="5683" y="4656"/>
                    <a:pt x="5683" y="4546"/>
                    <a:pt x="5610" y="4510"/>
                  </a:cubicBezTo>
                  <a:cubicBezTo>
                    <a:pt x="5573" y="4437"/>
                    <a:pt x="5536" y="4290"/>
                    <a:pt x="5500" y="4180"/>
                  </a:cubicBezTo>
                  <a:cubicBezTo>
                    <a:pt x="5500" y="4143"/>
                    <a:pt x="5426" y="4107"/>
                    <a:pt x="5426" y="4033"/>
                  </a:cubicBezTo>
                  <a:cubicBezTo>
                    <a:pt x="5390" y="3960"/>
                    <a:pt x="5353" y="3813"/>
                    <a:pt x="5316" y="3740"/>
                  </a:cubicBezTo>
                  <a:cubicBezTo>
                    <a:pt x="5316" y="3667"/>
                    <a:pt x="5243" y="3630"/>
                    <a:pt x="5243" y="3593"/>
                  </a:cubicBezTo>
                  <a:cubicBezTo>
                    <a:pt x="5170" y="3520"/>
                    <a:pt x="5133" y="3373"/>
                    <a:pt x="5060" y="3263"/>
                  </a:cubicBezTo>
                  <a:cubicBezTo>
                    <a:pt x="5060" y="3263"/>
                    <a:pt x="5023" y="3227"/>
                    <a:pt x="5023" y="3190"/>
                  </a:cubicBezTo>
                  <a:cubicBezTo>
                    <a:pt x="4986" y="3043"/>
                    <a:pt x="4877" y="2970"/>
                    <a:pt x="4840" y="2860"/>
                  </a:cubicBezTo>
                  <a:cubicBezTo>
                    <a:pt x="4840" y="2860"/>
                    <a:pt x="4803" y="2823"/>
                    <a:pt x="4803" y="2787"/>
                  </a:cubicBezTo>
                  <a:cubicBezTo>
                    <a:pt x="4767" y="2677"/>
                    <a:pt x="4657" y="2603"/>
                    <a:pt x="4620" y="2494"/>
                  </a:cubicBezTo>
                  <a:cubicBezTo>
                    <a:pt x="4583" y="2494"/>
                    <a:pt x="4583" y="2457"/>
                    <a:pt x="4510" y="2420"/>
                  </a:cubicBezTo>
                  <a:cubicBezTo>
                    <a:pt x="4473" y="2310"/>
                    <a:pt x="4437" y="2200"/>
                    <a:pt x="4327" y="2127"/>
                  </a:cubicBezTo>
                  <a:cubicBezTo>
                    <a:pt x="4290" y="2127"/>
                    <a:pt x="4290" y="2090"/>
                    <a:pt x="4253" y="2054"/>
                  </a:cubicBezTo>
                  <a:cubicBezTo>
                    <a:pt x="4143" y="1980"/>
                    <a:pt x="4107" y="1907"/>
                    <a:pt x="4033" y="1797"/>
                  </a:cubicBezTo>
                  <a:cubicBezTo>
                    <a:pt x="4033" y="1760"/>
                    <a:pt x="3997" y="1724"/>
                    <a:pt x="3923" y="1687"/>
                  </a:cubicBezTo>
                  <a:lnTo>
                    <a:pt x="3703" y="1430"/>
                  </a:lnTo>
                  <a:lnTo>
                    <a:pt x="3557" y="1284"/>
                  </a:lnTo>
                  <a:cubicBezTo>
                    <a:pt x="3483" y="1247"/>
                    <a:pt x="3410" y="1174"/>
                    <a:pt x="3337" y="1137"/>
                  </a:cubicBezTo>
                  <a:cubicBezTo>
                    <a:pt x="3300" y="1064"/>
                    <a:pt x="3190" y="1027"/>
                    <a:pt x="3153" y="990"/>
                  </a:cubicBezTo>
                  <a:cubicBezTo>
                    <a:pt x="3080" y="917"/>
                    <a:pt x="3007" y="880"/>
                    <a:pt x="2934" y="844"/>
                  </a:cubicBezTo>
                  <a:cubicBezTo>
                    <a:pt x="2824" y="770"/>
                    <a:pt x="2787" y="697"/>
                    <a:pt x="2714" y="660"/>
                  </a:cubicBezTo>
                  <a:cubicBezTo>
                    <a:pt x="2640" y="624"/>
                    <a:pt x="2567" y="587"/>
                    <a:pt x="2530" y="514"/>
                  </a:cubicBezTo>
                  <a:lnTo>
                    <a:pt x="2457" y="514"/>
                  </a:lnTo>
                  <a:lnTo>
                    <a:pt x="2200" y="367"/>
                  </a:lnTo>
                  <a:cubicBezTo>
                    <a:pt x="2164" y="331"/>
                    <a:pt x="2054" y="331"/>
                    <a:pt x="2017" y="294"/>
                  </a:cubicBezTo>
                  <a:cubicBezTo>
                    <a:pt x="1870" y="257"/>
                    <a:pt x="1797" y="221"/>
                    <a:pt x="1650" y="147"/>
                  </a:cubicBezTo>
                  <a:cubicBezTo>
                    <a:pt x="1577" y="147"/>
                    <a:pt x="1540" y="111"/>
                    <a:pt x="1504" y="111"/>
                  </a:cubicBezTo>
                  <a:cubicBezTo>
                    <a:pt x="1357" y="74"/>
                    <a:pt x="1247" y="1"/>
                    <a:pt x="110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34"/>
            <p:cNvSpPr/>
            <p:nvPr/>
          </p:nvSpPr>
          <p:spPr>
            <a:xfrm>
              <a:off x="3369640" y="3228116"/>
              <a:ext cx="95123" cy="58620"/>
            </a:xfrm>
            <a:custGeom>
              <a:avLst/>
              <a:gdLst/>
              <a:ahLst/>
              <a:cxnLst/>
              <a:rect l="l" t="t" r="r" b="b"/>
              <a:pathLst>
                <a:path w="3557" h="2192" extrusionOk="0">
                  <a:moveTo>
                    <a:pt x="23" y="1"/>
                  </a:moveTo>
                  <a:cubicBezTo>
                    <a:pt x="9" y="1"/>
                    <a:pt x="0" y="10"/>
                    <a:pt x="0" y="28"/>
                  </a:cubicBezTo>
                  <a:cubicBezTo>
                    <a:pt x="0" y="65"/>
                    <a:pt x="37" y="102"/>
                    <a:pt x="73" y="102"/>
                  </a:cubicBezTo>
                  <a:lnTo>
                    <a:pt x="1540" y="1201"/>
                  </a:lnTo>
                  <a:cubicBezTo>
                    <a:pt x="1906" y="1495"/>
                    <a:pt x="2236" y="1678"/>
                    <a:pt x="2603" y="1825"/>
                  </a:cubicBezTo>
                  <a:lnTo>
                    <a:pt x="3556" y="2191"/>
                  </a:lnTo>
                  <a:lnTo>
                    <a:pt x="3556" y="1935"/>
                  </a:lnTo>
                  <a:lnTo>
                    <a:pt x="2016" y="1238"/>
                  </a:lnTo>
                  <a:cubicBezTo>
                    <a:pt x="1870" y="1128"/>
                    <a:pt x="1686" y="1055"/>
                    <a:pt x="1503" y="945"/>
                  </a:cubicBezTo>
                  <a:lnTo>
                    <a:pt x="73" y="28"/>
                  </a:lnTo>
                  <a:cubicBezTo>
                    <a:pt x="55" y="10"/>
                    <a:pt x="37" y="1"/>
                    <a:pt x="2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34"/>
            <p:cNvSpPr/>
            <p:nvPr/>
          </p:nvSpPr>
          <p:spPr>
            <a:xfrm>
              <a:off x="3465699" y="3284730"/>
              <a:ext cx="57871" cy="33375"/>
            </a:xfrm>
            <a:custGeom>
              <a:avLst/>
              <a:gdLst/>
              <a:ahLst/>
              <a:cxnLst/>
              <a:rect l="l" t="t" r="r" b="b"/>
              <a:pathLst>
                <a:path w="2164" h="1248" extrusionOk="0">
                  <a:moveTo>
                    <a:pt x="1" y="1"/>
                  </a:moveTo>
                  <a:lnTo>
                    <a:pt x="1" y="258"/>
                  </a:lnTo>
                  <a:lnTo>
                    <a:pt x="111" y="258"/>
                  </a:lnTo>
                  <a:lnTo>
                    <a:pt x="147" y="294"/>
                  </a:lnTo>
                  <a:lnTo>
                    <a:pt x="257" y="331"/>
                  </a:lnTo>
                  <a:lnTo>
                    <a:pt x="367" y="368"/>
                  </a:lnTo>
                  <a:lnTo>
                    <a:pt x="477" y="441"/>
                  </a:lnTo>
                  <a:lnTo>
                    <a:pt x="697" y="514"/>
                  </a:lnTo>
                  <a:lnTo>
                    <a:pt x="1284" y="807"/>
                  </a:lnTo>
                  <a:lnTo>
                    <a:pt x="1430" y="844"/>
                  </a:lnTo>
                  <a:cubicBezTo>
                    <a:pt x="1467" y="844"/>
                    <a:pt x="1467" y="881"/>
                    <a:pt x="1540" y="881"/>
                  </a:cubicBezTo>
                  <a:cubicBezTo>
                    <a:pt x="1650" y="954"/>
                    <a:pt x="1797" y="1027"/>
                    <a:pt x="1944" y="1101"/>
                  </a:cubicBezTo>
                  <a:lnTo>
                    <a:pt x="2164" y="1247"/>
                  </a:lnTo>
                  <a:cubicBezTo>
                    <a:pt x="2164" y="1182"/>
                    <a:pt x="2135" y="1058"/>
                    <a:pt x="2076" y="1058"/>
                  </a:cubicBezTo>
                  <a:cubicBezTo>
                    <a:pt x="2069" y="1058"/>
                    <a:pt x="2062" y="1060"/>
                    <a:pt x="2054" y="1064"/>
                  </a:cubicBezTo>
                  <a:lnTo>
                    <a:pt x="1870" y="917"/>
                  </a:lnTo>
                  <a:lnTo>
                    <a:pt x="1467" y="661"/>
                  </a:lnTo>
                  <a:cubicBezTo>
                    <a:pt x="1430" y="624"/>
                    <a:pt x="1357" y="551"/>
                    <a:pt x="1284" y="514"/>
                  </a:cubicBezTo>
                  <a:cubicBezTo>
                    <a:pt x="1174" y="478"/>
                    <a:pt x="1027" y="368"/>
                    <a:pt x="881" y="331"/>
                  </a:cubicBezTo>
                  <a:lnTo>
                    <a:pt x="697" y="258"/>
                  </a:lnTo>
                  <a:lnTo>
                    <a:pt x="477" y="148"/>
                  </a:lnTo>
                  <a:lnTo>
                    <a:pt x="367" y="111"/>
                  </a:lnTo>
                  <a:lnTo>
                    <a:pt x="257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34"/>
            <p:cNvSpPr/>
            <p:nvPr/>
          </p:nvSpPr>
          <p:spPr>
            <a:xfrm>
              <a:off x="3371592" y="3211696"/>
              <a:ext cx="94134" cy="75039"/>
            </a:xfrm>
            <a:custGeom>
              <a:avLst/>
              <a:gdLst/>
              <a:ahLst/>
              <a:cxnLst/>
              <a:rect l="l" t="t" r="r" b="b"/>
              <a:pathLst>
                <a:path w="3520" h="2806" extrusionOk="0">
                  <a:moveTo>
                    <a:pt x="28" y="1"/>
                  </a:moveTo>
                  <a:cubicBezTo>
                    <a:pt x="10" y="1"/>
                    <a:pt x="0" y="19"/>
                    <a:pt x="0" y="56"/>
                  </a:cubicBezTo>
                  <a:cubicBezTo>
                    <a:pt x="0" y="92"/>
                    <a:pt x="0" y="129"/>
                    <a:pt x="37" y="129"/>
                  </a:cubicBezTo>
                  <a:lnTo>
                    <a:pt x="1467" y="1449"/>
                  </a:lnTo>
                  <a:cubicBezTo>
                    <a:pt x="1797" y="1779"/>
                    <a:pt x="2163" y="2072"/>
                    <a:pt x="2530" y="2255"/>
                  </a:cubicBezTo>
                  <a:lnTo>
                    <a:pt x="3483" y="2805"/>
                  </a:lnTo>
                  <a:lnTo>
                    <a:pt x="3520" y="2549"/>
                  </a:lnTo>
                  <a:lnTo>
                    <a:pt x="1943" y="1559"/>
                  </a:lnTo>
                  <a:cubicBezTo>
                    <a:pt x="1797" y="1485"/>
                    <a:pt x="1613" y="1339"/>
                    <a:pt x="1467" y="1192"/>
                  </a:cubicBezTo>
                  <a:lnTo>
                    <a:pt x="110" y="56"/>
                  </a:lnTo>
                  <a:cubicBezTo>
                    <a:pt x="74" y="19"/>
                    <a:pt x="46" y="1"/>
                    <a:pt x="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34"/>
            <p:cNvSpPr/>
            <p:nvPr/>
          </p:nvSpPr>
          <p:spPr>
            <a:xfrm>
              <a:off x="3465699" y="3284730"/>
              <a:ext cx="61802" cy="48083"/>
            </a:xfrm>
            <a:custGeom>
              <a:avLst/>
              <a:gdLst/>
              <a:ahLst/>
              <a:cxnLst/>
              <a:rect l="l" t="t" r="r" b="b"/>
              <a:pathLst>
                <a:path w="2311" h="1798" extrusionOk="0">
                  <a:moveTo>
                    <a:pt x="1" y="1"/>
                  </a:moveTo>
                  <a:lnTo>
                    <a:pt x="1" y="111"/>
                  </a:lnTo>
                  <a:lnTo>
                    <a:pt x="1" y="184"/>
                  </a:lnTo>
                  <a:lnTo>
                    <a:pt x="74" y="184"/>
                  </a:lnTo>
                  <a:lnTo>
                    <a:pt x="111" y="258"/>
                  </a:lnTo>
                  <a:lnTo>
                    <a:pt x="147" y="294"/>
                  </a:lnTo>
                  <a:lnTo>
                    <a:pt x="257" y="331"/>
                  </a:lnTo>
                  <a:lnTo>
                    <a:pt x="367" y="441"/>
                  </a:lnTo>
                  <a:lnTo>
                    <a:pt x="477" y="478"/>
                  </a:lnTo>
                  <a:lnTo>
                    <a:pt x="697" y="624"/>
                  </a:lnTo>
                  <a:lnTo>
                    <a:pt x="1284" y="1027"/>
                  </a:lnTo>
                  <a:lnTo>
                    <a:pt x="1430" y="1101"/>
                  </a:lnTo>
                  <a:cubicBezTo>
                    <a:pt x="1467" y="1101"/>
                    <a:pt x="1467" y="1174"/>
                    <a:pt x="1540" y="1174"/>
                  </a:cubicBezTo>
                  <a:cubicBezTo>
                    <a:pt x="1650" y="1247"/>
                    <a:pt x="1797" y="1394"/>
                    <a:pt x="1944" y="1504"/>
                  </a:cubicBezTo>
                  <a:lnTo>
                    <a:pt x="2310" y="1797"/>
                  </a:lnTo>
                  <a:cubicBezTo>
                    <a:pt x="2274" y="1724"/>
                    <a:pt x="2274" y="1614"/>
                    <a:pt x="2200" y="1541"/>
                  </a:cubicBezTo>
                  <a:lnTo>
                    <a:pt x="1870" y="1247"/>
                  </a:lnTo>
                  <a:cubicBezTo>
                    <a:pt x="1760" y="1137"/>
                    <a:pt x="1614" y="991"/>
                    <a:pt x="1467" y="881"/>
                  </a:cubicBezTo>
                  <a:cubicBezTo>
                    <a:pt x="1430" y="844"/>
                    <a:pt x="1394" y="807"/>
                    <a:pt x="1284" y="771"/>
                  </a:cubicBezTo>
                  <a:lnTo>
                    <a:pt x="881" y="478"/>
                  </a:lnTo>
                  <a:lnTo>
                    <a:pt x="697" y="404"/>
                  </a:lnTo>
                  <a:lnTo>
                    <a:pt x="477" y="258"/>
                  </a:lnTo>
                  <a:lnTo>
                    <a:pt x="367" y="184"/>
                  </a:lnTo>
                  <a:lnTo>
                    <a:pt x="257" y="111"/>
                  </a:lnTo>
                  <a:lnTo>
                    <a:pt x="147" y="74"/>
                  </a:lnTo>
                  <a:lnTo>
                    <a:pt x="11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34"/>
            <p:cNvSpPr/>
            <p:nvPr/>
          </p:nvSpPr>
          <p:spPr>
            <a:xfrm>
              <a:off x="3375523" y="3195142"/>
              <a:ext cx="90202" cy="91593"/>
            </a:xfrm>
            <a:custGeom>
              <a:avLst/>
              <a:gdLst/>
              <a:ahLst/>
              <a:cxnLst/>
              <a:rect l="l" t="t" r="r" b="b"/>
              <a:pathLst>
                <a:path w="3373" h="3425" extrusionOk="0">
                  <a:moveTo>
                    <a:pt x="7" y="0"/>
                  </a:moveTo>
                  <a:cubicBezTo>
                    <a:pt x="3" y="0"/>
                    <a:pt x="0" y="5"/>
                    <a:pt x="0" y="15"/>
                  </a:cubicBezTo>
                  <a:cubicBezTo>
                    <a:pt x="0" y="15"/>
                    <a:pt x="0" y="125"/>
                    <a:pt x="37" y="161"/>
                  </a:cubicBezTo>
                  <a:lnTo>
                    <a:pt x="1356" y="1701"/>
                  </a:lnTo>
                  <a:cubicBezTo>
                    <a:pt x="1686" y="2104"/>
                    <a:pt x="2016" y="2398"/>
                    <a:pt x="2383" y="2691"/>
                  </a:cubicBezTo>
                  <a:lnTo>
                    <a:pt x="3299" y="3424"/>
                  </a:lnTo>
                  <a:lnTo>
                    <a:pt x="3373" y="3241"/>
                  </a:lnTo>
                  <a:lnTo>
                    <a:pt x="1870" y="1921"/>
                  </a:lnTo>
                  <a:cubicBezTo>
                    <a:pt x="1723" y="1775"/>
                    <a:pt x="1540" y="1628"/>
                    <a:pt x="1430" y="1445"/>
                  </a:cubicBezTo>
                  <a:lnTo>
                    <a:pt x="73" y="88"/>
                  </a:lnTo>
                  <a:cubicBezTo>
                    <a:pt x="46" y="35"/>
                    <a:pt x="20" y="0"/>
                    <a:pt x="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34"/>
            <p:cNvSpPr/>
            <p:nvPr/>
          </p:nvSpPr>
          <p:spPr>
            <a:xfrm>
              <a:off x="3463746" y="3284730"/>
              <a:ext cx="64717" cy="64744"/>
            </a:xfrm>
            <a:custGeom>
              <a:avLst/>
              <a:gdLst/>
              <a:ahLst/>
              <a:cxnLst/>
              <a:rect l="l" t="t" r="r" b="b"/>
              <a:pathLst>
                <a:path w="2420" h="2421" extrusionOk="0">
                  <a:moveTo>
                    <a:pt x="74" y="1"/>
                  </a:moveTo>
                  <a:lnTo>
                    <a:pt x="37" y="111"/>
                  </a:lnTo>
                  <a:lnTo>
                    <a:pt x="0" y="184"/>
                  </a:lnTo>
                  <a:lnTo>
                    <a:pt x="37" y="258"/>
                  </a:lnTo>
                  <a:lnTo>
                    <a:pt x="74" y="294"/>
                  </a:lnTo>
                  <a:lnTo>
                    <a:pt x="147" y="331"/>
                  </a:lnTo>
                  <a:lnTo>
                    <a:pt x="220" y="368"/>
                  </a:lnTo>
                  <a:lnTo>
                    <a:pt x="367" y="514"/>
                  </a:lnTo>
                  <a:lnTo>
                    <a:pt x="440" y="624"/>
                  </a:lnTo>
                  <a:lnTo>
                    <a:pt x="660" y="807"/>
                  </a:lnTo>
                  <a:lnTo>
                    <a:pt x="1284" y="1284"/>
                  </a:lnTo>
                  <a:lnTo>
                    <a:pt x="1430" y="1394"/>
                  </a:lnTo>
                  <a:cubicBezTo>
                    <a:pt x="1467" y="1394"/>
                    <a:pt x="1467" y="1431"/>
                    <a:pt x="1503" y="1431"/>
                  </a:cubicBezTo>
                  <a:lnTo>
                    <a:pt x="1870" y="1797"/>
                  </a:lnTo>
                  <a:lnTo>
                    <a:pt x="2420" y="2421"/>
                  </a:lnTo>
                  <a:cubicBezTo>
                    <a:pt x="2420" y="2311"/>
                    <a:pt x="2420" y="2237"/>
                    <a:pt x="2383" y="2127"/>
                  </a:cubicBezTo>
                  <a:lnTo>
                    <a:pt x="1907" y="1577"/>
                  </a:lnTo>
                  <a:cubicBezTo>
                    <a:pt x="1833" y="1431"/>
                    <a:pt x="1687" y="1284"/>
                    <a:pt x="1540" y="1174"/>
                  </a:cubicBezTo>
                  <a:lnTo>
                    <a:pt x="1357" y="991"/>
                  </a:lnTo>
                  <a:cubicBezTo>
                    <a:pt x="1247" y="844"/>
                    <a:pt x="1100" y="697"/>
                    <a:pt x="954" y="624"/>
                  </a:cubicBezTo>
                  <a:lnTo>
                    <a:pt x="770" y="478"/>
                  </a:lnTo>
                  <a:lnTo>
                    <a:pt x="550" y="294"/>
                  </a:lnTo>
                  <a:lnTo>
                    <a:pt x="440" y="258"/>
                  </a:lnTo>
                  <a:lnTo>
                    <a:pt x="330" y="148"/>
                  </a:lnTo>
                  <a:lnTo>
                    <a:pt x="220" y="111"/>
                  </a:lnTo>
                  <a:lnTo>
                    <a:pt x="184" y="74"/>
                  </a:ln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34"/>
            <p:cNvSpPr/>
            <p:nvPr/>
          </p:nvSpPr>
          <p:spPr>
            <a:xfrm>
              <a:off x="3381380" y="3183750"/>
              <a:ext cx="83383" cy="103948"/>
            </a:xfrm>
            <a:custGeom>
              <a:avLst/>
              <a:gdLst/>
              <a:ahLst/>
              <a:cxnLst/>
              <a:rect l="l" t="t" r="r" b="b"/>
              <a:pathLst>
                <a:path w="3118" h="3887" extrusionOk="0">
                  <a:moveTo>
                    <a:pt x="1" y="1"/>
                  </a:moveTo>
                  <a:cubicBezTo>
                    <a:pt x="1" y="1"/>
                    <a:pt x="1" y="38"/>
                    <a:pt x="38" y="148"/>
                  </a:cubicBezTo>
                  <a:lnTo>
                    <a:pt x="1247" y="1871"/>
                  </a:lnTo>
                  <a:cubicBezTo>
                    <a:pt x="1504" y="2274"/>
                    <a:pt x="1834" y="2640"/>
                    <a:pt x="2164" y="2970"/>
                  </a:cubicBezTo>
                  <a:lnTo>
                    <a:pt x="3044" y="3887"/>
                  </a:lnTo>
                  <a:lnTo>
                    <a:pt x="3117" y="3740"/>
                  </a:lnTo>
                  <a:lnTo>
                    <a:pt x="1761" y="2127"/>
                  </a:lnTo>
                  <a:cubicBezTo>
                    <a:pt x="1614" y="1981"/>
                    <a:pt x="1467" y="1834"/>
                    <a:pt x="1321" y="1651"/>
                  </a:cubicBezTo>
                  <a:lnTo>
                    <a:pt x="148" y="74"/>
                  </a:lnTo>
                  <a:cubicBezTo>
                    <a:pt x="74" y="38"/>
                    <a:pt x="38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34"/>
            <p:cNvSpPr/>
            <p:nvPr/>
          </p:nvSpPr>
          <p:spPr>
            <a:xfrm>
              <a:off x="3461794" y="3283767"/>
              <a:ext cx="67659" cy="81404"/>
            </a:xfrm>
            <a:custGeom>
              <a:avLst/>
              <a:gdLst/>
              <a:ahLst/>
              <a:cxnLst/>
              <a:rect l="l" t="t" r="r" b="b"/>
              <a:pathLst>
                <a:path w="2530" h="3044" extrusionOk="0">
                  <a:moveTo>
                    <a:pt x="110" y="0"/>
                  </a:moveTo>
                  <a:lnTo>
                    <a:pt x="73" y="110"/>
                  </a:lnTo>
                  <a:lnTo>
                    <a:pt x="0" y="184"/>
                  </a:lnTo>
                  <a:lnTo>
                    <a:pt x="73" y="220"/>
                  </a:lnTo>
                  <a:lnTo>
                    <a:pt x="110" y="294"/>
                  </a:lnTo>
                  <a:lnTo>
                    <a:pt x="147" y="330"/>
                  </a:lnTo>
                  <a:lnTo>
                    <a:pt x="257" y="440"/>
                  </a:lnTo>
                  <a:lnTo>
                    <a:pt x="403" y="550"/>
                  </a:lnTo>
                  <a:lnTo>
                    <a:pt x="477" y="660"/>
                  </a:lnTo>
                  <a:lnTo>
                    <a:pt x="697" y="880"/>
                  </a:lnTo>
                  <a:lnTo>
                    <a:pt x="1247" y="1467"/>
                  </a:lnTo>
                  <a:lnTo>
                    <a:pt x="1393" y="1613"/>
                  </a:lnTo>
                  <a:cubicBezTo>
                    <a:pt x="1430" y="1650"/>
                    <a:pt x="1503" y="1650"/>
                    <a:pt x="1503" y="1723"/>
                  </a:cubicBezTo>
                  <a:cubicBezTo>
                    <a:pt x="1613" y="1833"/>
                    <a:pt x="1760" y="1980"/>
                    <a:pt x="1870" y="2127"/>
                  </a:cubicBezTo>
                  <a:lnTo>
                    <a:pt x="2530" y="3043"/>
                  </a:lnTo>
                  <a:lnTo>
                    <a:pt x="2530" y="2823"/>
                  </a:lnTo>
                  <a:lnTo>
                    <a:pt x="1906" y="1980"/>
                  </a:lnTo>
                  <a:cubicBezTo>
                    <a:pt x="1760" y="1833"/>
                    <a:pt x="1686" y="1650"/>
                    <a:pt x="1540" y="1540"/>
                  </a:cubicBezTo>
                  <a:cubicBezTo>
                    <a:pt x="1503" y="1430"/>
                    <a:pt x="1393" y="1393"/>
                    <a:pt x="1357" y="1283"/>
                  </a:cubicBezTo>
                  <a:cubicBezTo>
                    <a:pt x="1247" y="1173"/>
                    <a:pt x="1137" y="1027"/>
                    <a:pt x="990" y="880"/>
                  </a:cubicBezTo>
                  <a:lnTo>
                    <a:pt x="807" y="697"/>
                  </a:lnTo>
                  <a:lnTo>
                    <a:pt x="587" y="477"/>
                  </a:lnTo>
                  <a:lnTo>
                    <a:pt x="477" y="367"/>
                  </a:lnTo>
                  <a:lnTo>
                    <a:pt x="330" y="257"/>
                  </a:lnTo>
                  <a:lnTo>
                    <a:pt x="257" y="147"/>
                  </a:lnTo>
                  <a:lnTo>
                    <a:pt x="220" y="110"/>
                  </a:lnTo>
                  <a:lnTo>
                    <a:pt x="147" y="74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34"/>
            <p:cNvSpPr/>
            <p:nvPr/>
          </p:nvSpPr>
          <p:spPr>
            <a:xfrm>
              <a:off x="3395125" y="3183750"/>
              <a:ext cx="70600" cy="101996"/>
            </a:xfrm>
            <a:custGeom>
              <a:avLst/>
              <a:gdLst/>
              <a:ahLst/>
              <a:cxnLst/>
              <a:rect l="l" t="t" r="r" b="b"/>
              <a:pathLst>
                <a:path w="2640" h="3814" extrusionOk="0">
                  <a:moveTo>
                    <a:pt x="0" y="1"/>
                  </a:moveTo>
                  <a:lnTo>
                    <a:pt x="880" y="1577"/>
                  </a:lnTo>
                  <a:cubicBezTo>
                    <a:pt x="990" y="1761"/>
                    <a:pt x="1100" y="1907"/>
                    <a:pt x="1173" y="2091"/>
                  </a:cubicBezTo>
                  <a:cubicBezTo>
                    <a:pt x="1210" y="2201"/>
                    <a:pt x="1320" y="2274"/>
                    <a:pt x="1357" y="2384"/>
                  </a:cubicBezTo>
                  <a:cubicBezTo>
                    <a:pt x="1467" y="2530"/>
                    <a:pt x="1540" y="2677"/>
                    <a:pt x="1687" y="2824"/>
                  </a:cubicBezTo>
                  <a:lnTo>
                    <a:pt x="1870" y="3007"/>
                  </a:lnTo>
                  <a:lnTo>
                    <a:pt x="2090" y="3300"/>
                  </a:lnTo>
                  <a:lnTo>
                    <a:pt x="2127" y="3374"/>
                  </a:lnTo>
                  <a:lnTo>
                    <a:pt x="2273" y="3520"/>
                  </a:lnTo>
                  <a:lnTo>
                    <a:pt x="2310" y="3594"/>
                  </a:lnTo>
                  <a:lnTo>
                    <a:pt x="2383" y="3667"/>
                  </a:lnTo>
                  <a:lnTo>
                    <a:pt x="2420" y="3704"/>
                  </a:lnTo>
                  <a:lnTo>
                    <a:pt x="2456" y="3740"/>
                  </a:lnTo>
                  <a:lnTo>
                    <a:pt x="2456" y="3814"/>
                  </a:lnTo>
                  <a:lnTo>
                    <a:pt x="2566" y="3740"/>
                  </a:lnTo>
                  <a:lnTo>
                    <a:pt x="2640" y="3704"/>
                  </a:lnTo>
                  <a:lnTo>
                    <a:pt x="2530" y="3630"/>
                  </a:lnTo>
                  <a:lnTo>
                    <a:pt x="2530" y="3557"/>
                  </a:lnTo>
                  <a:lnTo>
                    <a:pt x="2530" y="3520"/>
                  </a:lnTo>
                  <a:lnTo>
                    <a:pt x="2456" y="3484"/>
                  </a:lnTo>
                  <a:lnTo>
                    <a:pt x="2420" y="3410"/>
                  </a:lnTo>
                  <a:lnTo>
                    <a:pt x="2383" y="3337"/>
                  </a:lnTo>
                  <a:lnTo>
                    <a:pt x="2273" y="3190"/>
                  </a:lnTo>
                  <a:lnTo>
                    <a:pt x="2236" y="3117"/>
                  </a:lnTo>
                  <a:lnTo>
                    <a:pt x="2053" y="2824"/>
                  </a:lnTo>
                  <a:lnTo>
                    <a:pt x="1540" y="2127"/>
                  </a:lnTo>
                  <a:lnTo>
                    <a:pt x="1430" y="2017"/>
                  </a:lnTo>
                  <a:cubicBezTo>
                    <a:pt x="1430" y="1944"/>
                    <a:pt x="1357" y="1944"/>
                    <a:pt x="1357" y="1907"/>
                  </a:cubicBezTo>
                  <a:cubicBezTo>
                    <a:pt x="1247" y="1761"/>
                    <a:pt x="1137" y="1651"/>
                    <a:pt x="1063" y="1467"/>
                  </a:cubicBezTo>
                  <a:lnTo>
                    <a:pt x="14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34"/>
            <p:cNvSpPr/>
            <p:nvPr/>
          </p:nvSpPr>
          <p:spPr>
            <a:xfrm>
              <a:off x="3465699" y="3286709"/>
              <a:ext cx="61802" cy="95123"/>
            </a:xfrm>
            <a:custGeom>
              <a:avLst/>
              <a:gdLst/>
              <a:ahLst/>
              <a:cxnLst/>
              <a:rect l="l" t="t" r="r" b="b"/>
              <a:pathLst>
                <a:path w="2311" h="3557" extrusionOk="0">
                  <a:moveTo>
                    <a:pt x="184" y="0"/>
                  </a:moveTo>
                  <a:lnTo>
                    <a:pt x="111" y="37"/>
                  </a:lnTo>
                  <a:lnTo>
                    <a:pt x="1" y="74"/>
                  </a:lnTo>
                  <a:lnTo>
                    <a:pt x="1" y="110"/>
                  </a:lnTo>
                  <a:lnTo>
                    <a:pt x="37" y="184"/>
                  </a:lnTo>
                  <a:lnTo>
                    <a:pt x="111" y="220"/>
                  </a:lnTo>
                  <a:lnTo>
                    <a:pt x="147" y="257"/>
                  </a:lnTo>
                  <a:lnTo>
                    <a:pt x="184" y="367"/>
                  </a:lnTo>
                  <a:lnTo>
                    <a:pt x="294" y="514"/>
                  </a:lnTo>
                  <a:lnTo>
                    <a:pt x="331" y="587"/>
                  </a:lnTo>
                  <a:lnTo>
                    <a:pt x="514" y="880"/>
                  </a:lnTo>
                  <a:lnTo>
                    <a:pt x="1027" y="1540"/>
                  </a:lnTo>
                  <a:lnTo>
                    <a:pt x="1101" y="1687"/>
                  </a:lnTo>
                  <a:cubicBezTo>
                    <a:pt x="1101" y="1723"/>
                    <a:pt x="1174" y="1723"/>
                    <a:pt x="1174" y="1797"/>
                  </a:cubicBezTo>
                  <a:cubicBezTo>
                    <a:pt x="1284" y="1907"/>
                    <a:pt x="1394" y="2053"/>
                    <a:pt x="1467" y="2237"/>
                  </a:cubicBezTo>
                  <a:lnTo>
                    <a:pt x="2274" y="3556"/>
                  </a:lnTo>
                  <a:cubicBezTo>
                    <a:pt x="2310" y="3520"/>
                    <a:pt x="2310" y="3446"/>
                    <a:pt x="2310" y="3373"/>
                  </a:cubicBezTo>
                  <a:lnTo>
                    <a:pt x="1834" y="2090"/>
                  </a:lnTo>
                  <a:cubicBezTo>
                    <a:pt x="1760" y="1907"/>
                    <a:pt x="1614" y="1760"/>
                    <a:pt x="1504" y="1577"/>
                  </a:cubicBezTo>
                  <a:cubicBezTo>
                    <a:pt x="1430" y="1540"/>
                    <a:pt x="1394" y="1467"/>
                    <a:pt x="1321" y="1357"/>
                  </a:cubicBezTo>
                  <a:cubicBezTo>
                    <a:pt x="1211" y="1210"/>
                    <a:pt x="1101" y="1027"/>
                    <a:pt x="954" y="917"/>
                  </a:cubicBezTo>
                  <a:lnTo>
                    <a:pt x="771" y="733"/>
                  </a:lnTo>
                  <a:lnTo>
                    <a:pt x="587" y="477"/>
                  </a:lnTo>
                  <a:lnTo>
                    <a:pt x="514" y="404"/>
                  </a:lnTo>
                  <a:lnTo>
                    <a:pt x="367" y="257"/>
                  </a:lnTo>
                  <a:lnTo>
                    <a:pt x="331" y="184"/>
                  </a:lnTo>
                  <a:lnTo>
                    <a:pt x="294" y="110"/>
                  </a:lnTo>
                  <a:lnTo>
                    <a:pt x="221" y="74"/>
                  </a:lnTo>
                  <a:lnTo>
                    <a:pt x="184" y="37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34"/>
            <p:cNvSpPr/>
            <p:nvPr/>
          </p:nvSpPr>
          <p:spPr>
            <a:xfrm>
              <a:off x="3412775" y="3185729"/>
              <a:ext cx="54929" cy="100017"/>
            </a:xfrm>
            <a:custGeom>
              <a:avLst/>
              <a:gdLst/>
              <a:ahLst/>
              <a:cxnLst/>
              <a:rect l="l" t="t" r="r" b="b"/>
              <a:pathLst>
                <a:path w="2054" h="3740" extrusionOk="0">
                  <a:moveTo>
                    <a:pt x="0" y="0"/>
                  </a:moveTo>
                  <a:lnTo>
                    <a:pt x="550" y="1320"/>
                  </a:lnTo>
                  <a:cubicBezTo>
                    <a:pt x="623" y="1503"/>
                    <a:pt x="697" y="1687"/>
                    <a:pt x="807" y="1870"/>
                  </a:cubicBezTo>
                  <a:lnTo>
                    <a:pt x="917" y="2163"/>
                  </a:lnTo>
                  <a:cubicBezTo>
                    <a:pt x="1027" y="2347"/>
                    <a:pt x="1137" y="2493"/>
                    <a:pt x="1210" y="2676"/>
                  </a:cubicBezTo>
                  <a:lnTo>
                    <a:pt x="1357" y="2896"/>
                  </a:lnTo>
                  <a:lnTo>
                    <a:pt x="1540" y="3190"/>
                  </a:lnTo>
                  <a:lnTo>
                    <a:pt x="1576" y="3263"/>
                  </a:lnTo>
                  <a:lnTo>
                    <a:pt x="1650" y="3446"/>
                  </a:lnTo>
                  <a:lnTo>
                    <a:pt x="1723" y="3520"/>
                  </a:lnTo>
                  <a:lnTo>
                    <a:pt x="1760" y="3593"/>
                  </a:lnTo>
                  <a:lnTo>
                    <a:pt x="1796" y="3630"/>
                  </a:lnTo>
                  <a:lnTo>
                    <a:pt x="1796" y="3666"/>
                  </a:lnTo>
                  <a:lnTo>
                    <a:pt x="1796" y="3740"/>
                  </a:lnTo>
                  <a:lnTo>
                    <a:pt x="1906" y="3666"/>
                  </a:lnTo>
                  <a:lnTo>
                    <a:pt x="1980" y="3630"/>
                  </a:lnTo>
                  <a:lnTo>
                    <a:pt x="2053" y="3593"/>
                  </a:lnTo>
                  <a:lnTo>
                    <a:pt x="2053" y="3556"/>
                  </a:lnTo>
                  <a:lnTo>
                    <a:pt x="2053" y="3483"/>
                  </a:lnTo>
                  <a:lnTo>
                    <a:pt x="1980" y="3446"/>
                  </a:lnTo>
                  <a:lnTo>
                    <a:pt x="1943" y="3410"/>
                  </a:lnTo>
                  <a:lnTo>
                    <a:pt x="1906" y="3300"/>
                  </a:lnTo>
                  <a:lnTo>
                    <a:pt x="1796" y="3116"/>
                  </a:lnTo>
                  <a:lnTo>
                    <a:pt x="1760" y="3043"/>
                  </a:lnTo>
                  <a:lnTo>
                    <a:pt x="1576" y="2750"/>
                  </a:lnTo>
                  <a:lnTo>
                    <a:pt x="1173" y="2017"/>
                  </a:lnTo>
                  <a:lnTo>
                    <a:pt x="1063" y="1833"/>
                  </a:lnTo>
                  <a:cubicBezTo>
                    <a:pt x="1063" y="1797"/>
                    <a:pt x="1027" y="1797"/>
                    <a:pt x="1027" y="1760"/>
                  </a:cubicBezTo>
                  <a:cubicBezTo>
                    <a:pt x="917" y="1577"/>
                    <a:pt x="843" y="1430"/>
                    <a:pt x="733" y="1247"/>
                  </a:cubicBezTo>
                  <a:lnTo>
                    <a:pt x="147" y="74"/>
                  </a:lnTo>
                  <a:cubicBezTo>
                    <a:pt x="110" y="74"/>
                    <a:pt x="73" y="0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34"/>
            <p:cNvSpPr/>
            <p:nvPr/>
          </p:nvSpPr>
          <p:spPr>
            <a:xfrm>
              <a:off x="3464736" y="3287671"/>
              <a:ext cx="57871" cy="110821"/>
            </a:xfrm>
            <a:custGeom>
              <a:avLst/>
              <a:gdLst/>
              <a:ahLst/>
              <a:cxnLst/>
              <a:rect l="l" t="t" r="r" b="b"/>
              <a:pathLst>
                <a:path w="2164" h="4144" extrusionOk="0">
                  <a:moveTo>
                    <a:pt x="183" y="1"/>
                  </a:moveTo>
                  <a:lnTo>
                    <a:pt x="73" y="38"/>
                  </a:lnTo>
                  <a:lnTo>
                    <a:pt x="0" y="74"/>
                  </a:lnTo>
                  <a:lnTo>
                    <a:pt x="0" y="148"/>
                  </a:lnTo>
                  <a:lnTo>
                    <a:pt x="0" y="184"/>
                  </a:lnTo>
                  <a:lnTo>
                    <a:pt x="37" y="221"/>
                  </a:lnTo>
                  <a:lnTo>
                    <a:pt x="73" y="258"/>
                  </a:lnTo>
                  <a:lnTo>
                    <a:pt x="147" y="368"/>
                  </a:lnTo>
                  <a:lnTo>
                    <a:pt x="220" y="551"/>
                  </a:lnTo>
                  <a:lnTo>
                    <a:pt x="257" y="624"/>
                  </a:lnTo>
                  <a:lnTo>
                    <a:pt x="440" y="917"/>
                  </a:lnTo>
                  <a:lnTo>
                    <a:pt x="880" y="1651"/>
                  </a:lnTo>
                  <a:lnTo>
                    <a:pt x="953" y="1797"/>
                  </a:lnTo>
                  <a:cubicBezTo>
                    <a:pt x="953" y="1834"/>
                    <a:pt x="990" y="1834"/>
                    <a:pt x="990" y="1871"/>
                  </a:cubicBezTo>
                  <a:cubicBezTo>
                    <a:pt x="1100" y="2054"/>
                    <a:pt x="1173" y="2201"/>
                    <a:pt x="1283" y="2384"/>
                  </a:cubicBezTo>
                  <a:lnTo>
                    <a:pt x="2090" y="4144"/>
                  </a:lnTo>
                  <a:cubicBezTo>
                    <a:pt x="2090" y="4070"/>
                    <a:pt x="2163" y="4034"/>
                    <a:pt x="2163" y="3997"/>
                  </a:cubicBezTo>
                  <a:lnTo>
                    <a:pt x="1466" y="2384"/>
                  </a:lnTo>
                  <a:cubicBezTo>
                    <a:pt x="1430" y="2201"/>
                    <a:pt x="1320" y="2017"/>
                    <a:pt x="1247" y="1834"/>
                  </a:cubicBezTo>
                  <a:lnTo>
                    <a:pt x="1100" y="1541"/>
                  </a:lnTo>
                  <a:cubicBezTo>
                    <a:pt x="990" y="1357"/>
                    <a:pt x="880" y="1247"/>
                    <a:pt x="770" y="1064"/>
                  </a:cubicBezTo>
                  <a:lnTo>
                    <a:pt x="623" y="807"/>
                  </a:lnTo>
                  <a:lnTo>
                    <a:pt x="440" y="551"/>
                  </a:lnTo>
                  <a:lnTo>
                    <a:pt x="403" y="441"/>
                  </a:lnTo>
                  <a:lnTo>
                    <a:pt x="330" y="258"/>
                  </a:lnTo>
                  <a:lnTo>
                    <a:pt x="257" y="184"/>
                  </a:lnTo>
                  <a:lnTo>
                    <a:pt x="220" y="148"/>
                  </a:lnTo>
                  <a:lnTo>
                    <a:pt x="183" y="74"/>
                  </a:lnTo>
                  <a:lnTo>
                    <a:pt x="183" y="38"/>
                  </a:lnTo>
                  <a:lnTo>
                    <a:pt x="183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34"/>
            <p:cNvSpPr/>
            <p:nvPr/>
          </p:nvSpPr>
          <p:spPr>
            <a:xfrm>
              <a:off x="3424542" y="3188671"/>
              <a:ext cx="41183" cy="95123"/>
            </a:xfrm>
            <a:custGeom>
              <a:avLst/>
              <a:gdLst/>
              <a:ahLst/>
              <a:cxnLst/>
              <a:rect l="l" t="t" r="r" b="b"/>
              <a:pathLst>
                <a:path w="1540" h="3557" extrusionOk="0">
                  <a:moveTo>
                    <a:pt x="0" y="0"/>
                  </a:moveTo>
                  <a:lnTo>
                    <a:pt x="293" y="1027"/>
                  </a:lnTo>
                  <a:cubicBezTo>
                    <a:pt x="367" y="1210"/>
                    <a:pt x="440" y="1393"/>
                    <a:pt x="477" y="1577"/>
                  </a:cubicBezTo>
                  <a:cubicBezTo>
                    <a:pt x="477" y="1687"/>
                    <a:pt x="550" y="1760"/>
                    <a:pt x="587" y="1870"/>
                  </a:cubicBezTo>
                  <a:cubicBezTo>
                    <a:pt x="623" y="2017"/>
                    <a:pt x="733" y="2200"/>
                    <a:pt x="807" y="2383"/>
                  </a:cubicBezTo>
                  <a:lnTo>
                    <a:pt x="953" y="2603"/>
                  </a:lnTo>
                  <a:lnTo>
                    <a:pt x="1100" y="2933"/>
                  </a:lnTo>
                  <a:lnTo>
                    <a:pt x="1136" y="3006"/>
                  </a:lnTo>
                  <a:lnTo>
                    <a:pt x="1210" y="3190"/>
                  </a:lnTo>
                  <a:lnTo>
                    <a:pt x="1283" y="3300"/>
                  </a:lnTo>
                  <a:lnTo>
                    <a:pt x="1320" y="3336"/>
                  </a:lnTo>
                  <a:lnTo>
                    <a:pt x="1356" y="3373"/>
                  </a:lnTo>
                  <a:lnTo>
                    <a:pt x="1356" y="3410"/>
                  </a:lnTo>
                  <a:lnTo>
                    <a:pt x="1356" y="3483"/>
                  </a:lnTo>
                  <a:lnTo>
                    <a:pt x="1356" y="3520"/>
                  </a:lnTo>
                  <a:lnTo>
                    <a:pt x="1356" y="3556"/>
                  </a:lnTo>
                  <a:lnTo>
                    <a:pt x="1540" y="3556"/>
                  </a:lnTo>
                  <a:lnTo>
                    <a:pt x="1540" y="3483"/>
                  </a:lnTo>
                  <a:lnTo>
                    <a:pt x="1540" y="3410"/>
                  </a:lnTo>
                  <a:lnTo>
                    <a:pt x="1540" y="3373"/>
                  </a:lnTo>
                  <a:lnTo>
                    <a:pt x="1540" y="3336"/>
                  </a:lnTo>
                  <a:lnTo>
                    <a:pt x="1540" y="3300"/>
                  </a:lnTo>
                  <a:lnTo>
                    <a:pt x="1503" y="3226"/>
                  </a:lnTo>
                  <a:lnTo>
                    <a:pt x="1466" y="3153"/>
                  </a:lnTo>
                  <a:lnTo>
                    <a:pt x="1356" y="2970"/>
                  </a:lnTo>
                  <a:lnTo>
                    <a:pt x="1320" y="2860"/>
                  </a:lnTo>
                  <a:lnTo>
                    <a:pt x="1173" y="2566"/>
                  </a:lnTo>
                  <a:lnTo>
                    <a:pt x="807" y="1760"/>
                  </a:lnTo>
                  <a:lnTo>
                    <a:pt x="733" y="1577"/>
                  </a:lnTo>
                  <a:cubicBezTo>
                    <a:pt x="733" y="1540"/>
                    <a:pt x="660" y="1540"/>
                    <a:pt x="660" y="1503"/>
                  </a:cubicBezTo>
                  <a:cubicBezTo>
                    <a:pt x="623" y="1357"/>
                    <a:pt x="550" y="1173"/>
                    <a:pt x="477" y="990"/>
                  </a:cubicBezTo>
                  <a:lnTo>
                    <a:pt x="183" y="74"/>
                  </a:lnTo>
                  <a:cubicBezTo>
                    <a:pt x="147" y="37"/>
                    <a:pt x="37" y="37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34"/>
            <p:cNvSpPr/>
            <p:nvPr/>
          </p:nvSpPr>
          <p:spPr>
            <a:xfrm>
              <a:off x="3459815" y="3285719"/>
              <a:ext cx="51987" cy="119646"/>
            </a:xfrm>
            <a:custGeom>
              <a:avLst/>
              <a:gdLst/>
              <a:ahLst/>
              <a:cxnLst/>
              <a:rect l="l" t="t" r="r" b="b"/>
              <a:pathLst>
                <a:path w="1944" h="4474" extrusionOk="0">
                  <a:moveTo>
                    <a:pt x="1" y="1"/>
                  </a:moveTo>
                  <a:lnTo>
                    <a:pt x="917" y="1907"/>
                  </a:lnTo>
                  <a:cubicBezTo>
                    <a:pt x="1027" y="2090"/>
                    <a:pt x="1101" y="2310"/>
                    <a:pt x="1137" y="2493"/>
                  </a:cubicBezTo>
                  <a:lnTo>
                    <a:pt x="1797" y="4327"/>
                  </a:lnTo>
                  <a:cubicBezTo>
                    <a:pt x="1834" y="4436"/>
                    <a:pt x="1870" y="4473"/>
                    <a:pt x="1870" y="4473"/>
                  </a:cubicBezTo>
                  <a:cubicBezTo>
                    <a:pt x="1870" y="4473"/>
                    <a:pt x="1944" y="4436"/>
                    <a:pt x="1870" y="4400"/>
                  </a:cubicBezTo>
                  <a:lnTo>
                    <a:pt x="1321" y="2493"/>
                  </a:lnTo>
                  <a:cubicBezTo>
                    <a:pt x="1211" y="2054"/>
                    <a:pt x="1027" y="1577"/>
                    <a:pt x="771" y="1174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34"/>
            <p:cNvSpPr/>
            <p:nvPr/>
          </p:nvSpPr>
          <p:spPr>
            <a:xfrm>
              <a:off x="3436282" y="3198458"/>
              <a:ext cx="29443" cy="86298"/>
            </a:xfrm>
            <a:custGeom>
              <a:avLst/>
              <a:gdLst/>
              <a:ahLst/>
              <a:cxnLst/>
              <a:rect l="l" t="t" r="r" b="b"/>
              <a:pathLst>
                <a:path w="1101" h="3227" extrusionOk="0">
                  <a:moveTo>
                    <a:pt x="1" y="1"/>
                  </a:moveTo>
                  <a:lnTo>
                    <a:pt x="148" y="734"/>
                  </a:lnTo>
                  <a:cubicBezTo>
                    <a:pt x="148" y="844"/>
                    <a:pt x="184" y="1027"/>
                    <a:pt x="258" y="1211"/>
                  </a:cubicBezTo>
                  <a:cubicBezTo>
                    <a:pt x="294" y="1321"/>
                    <a:pt x="294" y="1394"/>
                    <a:pt x="331" y="1504"/>
                  </a:cubicBezTo>
                  <a:cubicBezTo>
                    <a:pt x="368" y="1687"/>
                    <a:pt x="478" y="1871"/>
                    <a:pt x="514" y="2054"/>
                  </a:cubicBezTo>
                  <a:lnTo>
                    <a:pt x="588" y="2274"/>
                  </a:lnTo>
                  <a:lnTo>
                    <a:pt x="734" y="2604"/>
                  </a:lnTo>
                  <a:lnTo>
                    <a:pt x="771" y="2677"/>
                  </a:lnTo>
                  <a:lnTo>
                    <a:pt x="844" y="2860"/>
                  </a:lnTo>
                  <a:lnTo>
                    <a:pt x="881" y="2970"/>
                  </a:lnTo>
                  <a:lnTo>
                    <a:pt x="917" y="3007"/>
                  </a:lnTo>
                  <a:lnTo>
                    <a:pt x="917" y="3044"/>
                  </a:lnTo>
                  <a:lnTo>
                    <a:pt x="917" y="3117"/>
                  </a:lnTo>
                  <a:lnTo>
                    <a:pt x="917" y="3154"/>
                  </a:lnTo>
                  <a:lnTo>
                    <a:pt x="917" y="3190"/>
                  </a:lnTo>
                  <a:lnTo>
                    <a:pt x="1064" y="3190"/>
                  </a:lnTo>
                  <a:lnTo>
                    <a:pt x="1064" y="3154"/>
                  </a:lnTo>
                  <a:lnTo>
                    <a:pt x="1064" y="3117"/>
                  </a:lnTo>
                  <a:lnTo>
                    <a:pt x="1064" y="3044"/>
                  </a:lnTo>
                  <a:lnTo>
                    <a:pt x="1064" y="3007"/>
                  </a:lnTo>
                  <a:lnTo>
                    <a:pt x="1027" y="2934"/>
                  </a:lnTo>
                  <a:lnTo>
                    <a:pt x="991" y="2750"/>
                  </a:lnTo>
                  <a:lnTo>
                    <a:pt x="917" y="2640"/>
                  </a:lnTo>
                  <a:lnTo>
                    <a:pt x="844" y="2310"/>
                  </a:lnTo>
                  <a:lnTo>
                    <a:pt x="551" y="1541"/>
                  </a:lnTo>
                  <a:lnTo>
                    <a:pt x="514" y="1357"/>
                  </a:lnTo>
                  <a:cubicBezTo>
                    <a:pt x="478" y="1321"/>
                    <a:pt x="478" y="1321"/>
                    <a:pt x="478" y="1284"/>
                  </a:cubicBezTo>
                  <a:cubicBezTo>
                    <a:pt x="404" y="1137"/>
                    <a:pt x="368" y="954"/>
                    <a:pt x="331" y="771"/>
                  </a:cubicBezTo>
                  <a:lnTo>
                    <a:pt x="184" y="111"/>
                  </a:lnTo>
                  <a:cubicBezTo>
                    <a:pt x="148" y="74"/>
                    <a:pt x="74" y="37"/>
                    <a:pt x="1" y="1"/>
                  </a:cubicBezTo>
                  <a:close/>
                  <a:moveTo>
                    <a:pt x="1064" y="3190"/>
                  </a:moveTo>
                  <a:lnTo>
                    <a:pt x="1064" y="3227"/>
                  </a:lnTo>
                  <a:lnTo>
                    <a:pt x="1101" y="319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34"/>
            <p:cNvSpPr/>
            <p:nvPr/>
          </p:nvSpPr>
          <p:spPr>
            <a:xfrm>
              <a:off x="3462757" y="3282777"/>
              <a:ext cx="35327" cy="121598"/>
            </a:xfrm>
            <a:custGeom>
              <a:avLst/>
              <a:gdLst/>
              <a:ahLst/>
              <a:cxnLst/>
              <a:rect l="l" t="t" r="r" b="b"/>
              <a:pathLst>
                <a:path w="1321" h="4547" extrusionOk="0">
                  <a:moveTo>
                    <a:pt x="1" y="1"/>
                  </a:moveTo>
                  <a:lnTo>
                    <a:pt x="587" y="2017"/>
                  </a:lnTo>
                  <a:cubicBezTo>
                    <a:pt x="624" y="2200"/>
                    <a:pt x="734" y="2420"/>
                    <a:pt x="771" y="2603"/>
                  </a:cubicBezTo>
                  <a:lnTo>
                    <a:pt x="1174" y="4400"/>
                  </a:lnTo>
                  <a:cubicBezTo>
                    <a:pt x="1174" y="4510"/>
                    <a:pt x="1211" y="4546"/>
                    <a:pt x="1247" y="4546"/>
                  </a:cubicBezTo>
                  <a:cubicBezTo>
                    <a:pt x="1321" y="4546"/>
                    <a:pt x="1321" y="4510"/>
                    <a:pt x="1321" y="4437"/>
                  </a:cubicBezTo>
                  <a:lnTo>
                    <a:pt x="991" y="2603"/>
                  </a:lnTo>
                  <a:cubicBezTo>
                    <a:pt x="917" y="2200"/>
                    <a:pt x="807" y="1687"/>
                    <a:pt x="624" y="1284"/>
                  </a:cubicBezTo>
                  <a:lnTo>
                    <a:pt x="184" y="3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34"/>
            <p:cNvSpPr/>
            <p:nvPr/>
          </p:nvSpPr>
          <p:spPr>
            <a:xfrm>
              <a:off x="3449038" y="3204342"/>
              <a:ext cx="16687" cy="81404"/>
            </a:xfrm>
            <a:custGeom>
              <a:avLst/>
              <a:gdLst/>
              <a:ahLst/>
              <a:cxnLst/>
              <a:rect l="l" t="t" r="r" b="b"/>
              <a:pathLst>
                <a:path w="624" h="3044" extrusionOk="0">
                  <a:moveTo>
                    <a:pt x="1" y="1"/>
                  </a:moveTo>
                  <a:lnTo>
                    <a:pt x="1" y="514"/>
                  </a:lnTo>
                  <a:cubicBezTo>
                    <a:pt x="1" y="697"/>
                    <a:pt x="37" y="807"/>
                    <a:pt x="37" y="991"/>
                  </a:cubicBezTo>
                  <a:cubicBezTo>
                    <a:pt x="37" y="1101"/>
                    <a:pt x="74" y="1174"/>
                    <a:pt x="74" y="1284"/>
                  </a:cubicBezTo>
                  <a:cubicBezTo>
                    <a:pt x="74" y="1431"/>
                    <a:pt x="111" y="1614"/>
                    <a:pt x="184" y="1797"/>
                  </a:cubicBezTo>
                  <a:lnTo>
                    <a:pt x="220" y="2017"/>
                  </a:lnTo>
                  <a:lnTo>
                    <a:pt x="294" y="2347"/>
                  </a:lnTo>
                  <a:lnTo>
                    <a:pt x="367" y="2420"/>
                  </a:lnTo>
                  <a:lnTo>
                    <a:pt x="404" y="2604"/>
                  </a:lnTo>
                  <a:lnTo>
                    <a:pt x="440" y="2714"/>
                  </a:lnTo>
                  <a:lnTo>
                    <a:pt x="440" y="2750"/>
                  </a:lnTo>
                  <a:lnTo>
                    <a:pt x="440" y="2787"/>
                  </a:lnTo>
                  <a:lnTo>
                    <a:pt x="440" y="2824"/>
                  </a:lnTo>
                  <a:lnTo>
                    <a:pt x="440" y="2897"/>
                  </a:lnTo>
                  <a:lnTo>
                    <a:pt x="440" y="2934"/>
                  </a:lnTo>
                  <a:lnTo>
                    <a:pt x="550" y="2970"/>
                  </a:lnTo>
                  <a:lnTo>
                    <a:pt x="624" y="3044"/>
                  </a:lnTo>
                  <a:lnTo>
                    <a:pt x="624" y="2970"/>
                  </a:lnTo>
                  <a:lnTo>
                    <a:pt x="624" y="2934"/>
                  </a:lnTo>
                  <a:lnTo>
                    <a:pt x="624" y="2897"/>
                  </a:lnTo>
                  <a:lnTo>
                    <a:pt x="624" y="2824"/>
                  </a:lnTo>
                  <a:lnTo>
                    <a:pt x="624" y="2787"/>
                  </a:lnTo>
                  <a:lnTo>
                    <a:pt x="624" y="2750"/>
                  </a:lnTo>
                  <a:lnTo>
                    <a:pt x="624" y="2640"/>
                  </a:lnTo>
                  <a:lnTo>
                    <a:pt x="587" y="2457"/>
                  </a:lnTo>
                  <a:lnTo>
                    <a:pt x="587" y="2384"/>
                  </a:lnTo>
                  <a:lnTo>
                    <a:pt x="550" y="2090"/>
                  </a:lnTo>
                  <a:lnTo>
                    <a:pt x="404" y="1321"/>
                  </a:lnTo>
                  <a:lnTo>
                    <a:pt x="367" y="1137"/>
                  </a:lnTo>
                  <a:lnTo>
                    <a:pt x="367" y="1064"/>
                  </a:lnTo>
                  <a:cubicBezTo>
                    <a:pt x="294" y="881"/>
                    <a:pt x="257" y="734"/>
                    <a:pt x="257" y="551"/>
                  </a:cubicBezTo>
                  <a:lnTo>
                    <a:pt x="220" y="147"/>
                  </a:lnTo>
                  <a:cubicBezTo>
                    <a:pt x="111" y="74"/>
                    <a:pt x="74" y="37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34"/>
            <p:cNvSpPr/>
            <p:nvPr/>
          </p:nvSpPr>
          <p:spPr>
            <a:xfrm>
              <a:off x="3460805" y="3283767"/>
              <a:ext cx="20618" cy="116678"/>
            </a:xfrm>
            <a:custGeom>
              <a:avLst/>
              <a:gdLst/>
              <a:ahLst/>
              <a:cxnLst/>
              <a:rect l="l" t="t" r="r" b="b"/>
              <a:pathLst>
                <a:path w="771" h="4363" extrusionOk="0">
                  <a:moveTo>
                    <a:pt x="0" y="0"/>
                  </a:moveTo>
                  <a:lnTo>
                    <a:pt x="367" y="1907"/>
                  </a:lnTo>
                  <a:cubicBezTo>
                    <a:pt x="440" y="2053"/>
                    <a:pt x="477" y="2310"/>
                    <a:pt x="477" y="2493"/>
                  </a:cubicBezTo>
                  <a:lnTo>
                    <a:pt x="660" y="4216"/>
                  </a:lnTo>
                  <a:cubicBezTo>
                    <a:pt x="660" y="4290"/>
                    <a:pt x="697" y="4363"/>
                    <a:pt x="734" y="4363"/>
                  </a:cubicBezTo>
                  <a:cubicBezTo>
                    <a:pt x="770" y="4363"/>
                    <a:pt x="770" y="4363"/>
                    <a:pt x="770" y="4326"/>
                  </a:cubicBezTo>
                  <a:lnTo>
                    <a:pt x="734" y="2566"/>
                  </a:lnTo>
                  <a:cubicBezTo>
                    <a:pt x="734" y="2163"/>
                    <a:pt x="660" y="1723"/>
                    <a:pt x="550" y="1283"/>
                  </a:cubicBezTo>
                  <a:lnTo>
                    <a:pt x="257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34"/>
            <p:cNvSpPr/>
            <p:nvPr/>
          </p:nvSpPr>
          <p:spPr>
            <a:xfrm>
              <a:off x="3458853" y="3214156"/>
              <a:ext cx="9814" cy="72579"/>
            </a:xfrm>
            <a:custGeom>
              <a:avLst/>
              <a:gdLst/>
              <a:ahLst/>
              <a:cxnLst/>
              <a:rect l="l" t="t" r="r" b="b"/>
              <a:pathLst>
                <a:path w="367" h="2714" extrusionOk="0">
                  <a:moveTo>
                    <a:pt x="73" y="0"/>
                  </a:moveTo>
                  <a:lnTo>
                    <a:pt x="37" y="257"/>
                  </a:lnTo>
                  <a:cubicBezTo>
                    <a:pt x="0" y="404"/>
                    <a:pt x="0" y="587"/>
                    <a:pt x="0" y="734"/>
                  </a:cubicBezTo>
                  <a:lnTo>
                    <a:pt x="0" y="990"/>
                  </a:lnTo>
                  <a:cubicBezTo>
                    <a:pt x="0" y="1174"/>
                    <a:pt x="37" y="1320"/>
                    <a:pt x="37" y="1503"/>
                  </a:cubicBezTo>
                  <a:lnTo>
                    <a:pt x="73" y="1723"/>
                  </a:lnTo>
                  <a:lnTo>
                    <a:pt x="147" y="2017"/>
                  </a:lnTo>
                  <a:lnTo>
                    <a:pt x="147" y="2090"/>
                  </a:lnTo>
                  <a:lnTo>
                    <a:pt x="147" y="2273"/>
                  </a:lnTo>
                  <a:lnTo>
                    <a:pt x="147" y="2383"/>
                  </a:lnTo>
                  <a:lnTo>
                    <a:pt x="147" y="2420"/>
                  </a:lnTo>
                  <a:lnTo>
                    <a:pt x="147" y="2457"/>
                  </a:lnTo>
                  <a:lnTo>
                    <a:pt x="147" y="2530"/>
                  </a:lnTo>
                  <a:lnTo>
                    <a:pt x="147" y="2567"/>
                  </a:lnTo>
                  <a:lnTo>
                    <a:pt x="220" y="2603"/>
                  </a:lnTo>
                  <a:lnTo>
                    <a:pt x="330" y="2677"/>
                  </a:lnTo>
                  <a:lnTo>
                    <a:pt x="367" y="2713"/>
                  </a:lnTo>
                  <a:lnTo>
                    <a:pt x="367" y="2640"/>
                  </a:lnTo>
                  <a:lnTo>
                    <a:pt x="367" y="2603"/>
                  </a:lnTo>
                  <a:lnTo>
                    <a:pt x="367" y="2567"/>
                  </a:lnTo>
                  <a:lnTo>
                    <a:pt x="367" y="2530"/>
                  </a:lnTo>
                  <a:lnTo>
                    <a:pt x="367" y="2420"/>
                  </a:lnTo>
                  <a:lnTo>
                    <a:pt x="367" y="2237"/>
                  </a:lnTo>
                  <a:lnTo>
                    <a:pt x="367" y="2163"/>
                  </a:lnTo>
                  <a:lnTo>
                    <a:pt x="367" y="1870"/>
                  </a:lnTo>
                  <a:lnTo>
                    <a:pt x="330" y="1137"/>
                  </a:lnTo>
                  <a:lnTo>
                    <a:pt x="330" y="954"/>
                  </a:lnTo>
                  <a:lnTo>
                    <a:pt x="330" y="880"/>
                  </a:lnTo>
                  <a:lnTo>
                    <a:pt x="330" y="404"/>
                  </a:lnTo>
                  <a:lnTo>
                    <a:pt x="330" y="184"/>
                  </a:lnTo>
                  <a:cubicBezTo>
                    <a:pt x="220" y="147"/>
                    <a:pt x="183" y="37"/>
                    <a:pt x="73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34"/>
            <p:cNvSpPr/>
            <p:nvPr/>
          </p:nvSpPr>
          <p:spPr>
            <a:xfrm>
              <a:off x="3459815" y="3283767"/>
              <a:ext cx="10831" cy="109831"/>
            </a:xfrm>
            <a:custGeom>
              <a:avLst/>
              <a:gdLst/>
              <a:ahLst/>
              <a:cxnLst/>
              <a:rect l="l" t="t" r="r" b="b"/>
              <a:pathLst>
                <a:path w="405" h="4107" extrusionOk="0">
                  <a:moveTo>
                    <a:pt x="1" y="0"/>
                  </a:moveTo>
                  <a:lnTo>
                    <a:pt x="184" y="1797"/>
                  </a:lnTo>
                  <a:lnTo>
                    <a:pt x="184" y="2347"/>
                  </a:lnTo>
                  <a:lnTo>
                    <a:pt x="111" y="3960"/>
                  </a:lnTo>
                  <a:cubicBezTo>
                    <a:pt x="111" y="3996"/>
                    <a:pt x="111" y="4106"/>
                    <a:pt x="147" y="4106"/>
                  </a:cubicBezTo>
                  <a:cubicBezTo>
                    <a:pt x="184" y="4106"/>
                    <a:pt x="184" y="4106"/>
                    <a:pt x="184" y="4033"/>
                  </a:cubicBezTo>
                  <a:lnTo>
                    <a:pt x="367" y="2493"/>
                  </a:lnTo>
                  <a:cubicBezTo>
                    <a:pt x="404" y="2127"/>
                    <a:pt x="404" y="1723"/>
                    <a:pt x="367" y="1283"/>
                  </a:cubicBezTo>
                  <a:lnTo>
                    <a:pt x="221" y="14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34"/>
            <p:cNvSpPr/>
            <p:nvPr/>
          </p:nvSpPr>
          <p:spPr>
            <a:xfrm>
              <a:off x="3465699" y="3218087"/>
              <a:ext cx="7889" cy="65706"/>
            </a:xfrm>
            <a:custGeom>
              <a:avLst/>
              <a:gdLst/>
              <a:ahLst/>
              <a:cxnLst/>
              <a:rect l="l" t="t" r="r" b="b"/>
              <a:pathLst>
                <a:path w="295" h="2457" extrusionOk="0">
                  <a:moveTo>
                    <a:pt x="257" y="0"/>
                  </a:moveTo>
                  <a:lnTo>
                    <a:pt x="257" y="0"/>
                  </a:lnTo>
                  <a:cubicBezTo>
                    <a:pt x="198" y="59"/>
                    <a:pt x="175" y="106"/>
                    <a:pt x="175" y="148"/>
                  </a:cubicBezTo>
                  <a:lnTo>
                    <a:pt x="175" y="148"/>
                  </a:lnTo>
                  <a:cubicBezTo>
                    <a:pt x="178" y="136"/>
                    <a:pt x="181" y="123"/>
                    <a:pt x="184" y="110"/>
                  </a:cubicBezTo>
                  <a:lnTo>
                    <a:pt x="257" y="0"/>
                  </a:lnTo>
                  <a:close/>
                  <a:moveTo>
                    <a:pt x="175" y="148"/>
                  </a:moveTo>
                  <a:cubicBezTo>
                    <a:pt x="147" y="282"/>
                    <a:pt x="144" y="416"/>
                    <a:pt x="111" y="550"/>
                  </a:cubicBezTo>
                  <a:cubicBezTo>
                    <a:pt x="74" y="623"/>
                    <a:pt x="74" y="660"/>
                    <a:pt x="74" y="770"/>
                  </a:cubicBezTo>
                  <a:cubicBezTo>
                    <a:pt x="1" y="917"/>
                    <a:pt x="1" y="1100"/>
                    <a:pt x="1" y="1210"/>
                  </a:cubicBezTo>
                  <a:lnTo>
                    <a:pt x="1" y="1466"/>
                  </a:lnTo>
                  <a:lnTo>
                    <a:pt x="1" y="1723"/>
                  </a:lnTo>
                  <a:lnTo>
                    <a:pt x="1" y="1833"/>
                  </a:lnTo>
                  <a:lnTo>
                    <a:pt x="1" y="1943"/>
                  </a:lnTo>
                  <a:lnTo>
                    <a:pt x="1" y="2053"/>
                  </a:lnTo>
                  <a:lnTo>
                    <a:pt x="1" y="2090"/>
                  </a:lnTo>
                  <a:lnTo>
                    <a:pt x="1" y="2163"/>
                  </a:lnTo>
                  <a:lnTo>
                    <a:pt x="1" y="2200"/>
                  </a:lnTo>
                  <a:lnTo>
                    <a:pt x="1" y="2236"/>
                  </a:lnTo>
                  <a:lnTo>
                    <a:pt x="1" y="2273"/>
                  </a:lnTo>
                  <a:lnTo>
                    <a:pt x="111" y="2383"/>
                  </a:lnTo>
                  <a:lnTo>
                    <a:pt x="184" y="2456"/>
                  </a:lnTo>
                  <a:lnTo>
                    <a:pt x="184" y="2420"/>
                  </a:lnTo>
                  <a:lnTo>
                    <a:pt x="184" y="2383"/>
                  </a:lnTo>
                  <a:lnTo>
                    <a:pt x="184" y="2310"/>
                  </a:lnTo>
                  <a:lnTo>
                    <a:pt x="184" y="2273"/>
                  </a:lnTo>
                  <a:lnTo>
                    <a:pt x="184" y="2200"/>
                  </a:lnTo>
                  <a:lnTo>
                    <a:pt x="184" y="2053"/>
                  </a:lnTo>
                  <a:lnTo>
                    <a:pt x="184" y="1943"/>
                  </a:lnTo>
                  <a:lnTo>
                    <a:pt x="184" y="1686"/>
                  </a:lnTo>
                  <a:lnTo>
                    <a:pt x="221" y="1027"/>
                  </a:lnTo>
                  <a:lnTo>
                    <a:pt x="221" y="917"/>
                  </a:lnTo>
                  <a:lnTo>
                    <a:pt x="221" y="807"/>
                  </a:lnTo>
                  <a:cubicBezTo>
                    <a:pt x="221" y="697"/>
                    <a:pt x="221" y="550"/>
                    <a:pt x="294" y="403"/>
                  </a:cubicBezTo>
                  <a:lnTo>
                    <a:pt x="294" y="330"/>
                  </a:lnTo>
                  <a:cubicBezTo>
                    <a:pt x="228" y="264"/>
                    <a:pt x="176" y="211"/>
                    <a:pt x="175" y="148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34"/>
            <p:cNvSpPr/>
            <p:nvPr/>
          </p:nvSpPr>
          <p:spPr>
            <a:xfrm>
              <a:off x="3446096" y="3280825"/>
              <a:ext cx="19629" cy="101006"/>
            </a:xfrm>
            <a:custGeom>
              <a:avLst/>
              <a:gdLst/>
              <a:ahLst/>
              <a:cxnLst/>
              <a:rect l="l" t="t" r="r" b="b"/>
              <a:pathLst>
                <a:path w="734" h="3777" extrusionOk="0">
                  <a:moveTo>
                    <a:pt x="514" y="0"/>
                  </a:moveTo>
                  <a:lnTo>
                    <a:pt x="404" y="1723"/>
                  </a:lnTo>
                  <a:cubicBezTo>
                    <a:pt x="404" y="1907"/>
                    <a:pt x="367" y="2090"/>
                    <a:pt x="330" y="2237"/>
                  </a:cubicBezTo>
                  <a:lnTo>
                    <a:pt x="1" y="3666"/>
                  </a:lnTo>
                  <a:cubicBezTo>
                    <a:pt x="1" y="3703"/>
                    <a:pt x="1" y="3776"/>
                    <a:pt x="74" y="3776"/>
                  </a:cubicBezTo>
                  <a:cubicBezTo>
                    <a:pt x="111" y="3776"/>
                    <a:pt x="111" y="3776"/>
                    <a:pt x="111" y="3740"/>
                  </a:cubicBezTo>
                  <a:lnTo>
                    <a:pt x="550" y="2383"/>
                  </a:lnTo>
                  <a:cubicBezTo>
                    <a:pt x="660" y="2053"/>
                    <a:pt x="734" y="1687"/>
                    <a:pt x="734" y="1283"/>
                  </a:cubicBezTo>
                  <a:lnTo>
                    <a:pt x="734" y="184"/>
                  </a:lnTo>
                  <a:lnTo>
                    <a:pt x="51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34"/>
            <p:cNvSpPr/>
            <p:nvPr/>
          </p:nvSpPr>
          <p:spPr>
            <a:xfrm>
              <a:off x="3465699" y="3232528"/>
              <a:ext cx="15725" cy="54207"/>
            </a:xfrm>
            <a:custGeom>
              <a:avLst/>
              <a:gdLst/>
              <a:ahLst/>
              <a:cxnLst/>
              <a:rect l="l" t="t" r="r" b="b"/>
              <a:pathLst>
                <a:path w="588" h="2027" extrusionOk="0">
                  <a:moveTo>
                    <a:pt x="522" y="0"/>
                  </a:moveTo>
                  <a:cubicBezTo>
                    <a:pt x="507" y="0"/>
                    <a:pt x="508" y="16"/>
                    <a:pt x="519" y="41"/>
                  </a:cubicBezTo>
                  <a:lnTo>
                    <a:pt x="519" y="41"/>
                  </a:lnTo>
                  <a:lnTo>
                    <a:pt x="551" y="10"/>
                  </a:lnTo>
                  <a:cubicBezTo>
                    <a:pt x="538" y="3"/>
                    <a:pt x="528" y="0"/>
                    <a:pt x="522" y="0"/>
                  </a:cubicBezTo>
                  <a:close/>
                  <a:moveTo>
                    <a:pt x="519" y="41"/>
                  </a:moveTo>
                  <a:lnTo>
                    <a:pt x="514" y="47"/>
                  </a:lnTo>
                  <a:cubicBezTo>
                    <a:pt x="404" y="157"/>
                    <a:pt x="367" y="230"/>
                    <a:pt x="331" y="377"/>
                  </a:cubicBezTo>
                  <a:cubicBezTo>
                    <a:pt x="294" y="413"/>
                    <a:pt x="221" y="523"/>
                    <a:pt x="221" y="560"/>
                  </a:cubicBezTo>
                  <a:cubicBezTo>
                    <a:pt x="184" y="706"/>
                    <a:pt x="184" y="816"/>
                    <a:pt x="147" y="963"/>
                  </a:cubicBezTo>
                  <a:lnTo>
                    <a:pt x="111" y="1146"/>
                  </a:lnTo>
                  <a:lnTo>
                    <a:pt x="37" y="1366"/>
                  </a:lnTo>
                  <a:lnTo>
                    <a:pt x="37" y="1476"/>
                  </a:lnTo>
                  <a:lnTo>
                    <a:pt x="1" y="1623"/>
                  </a:lnTo>
                  <a:lnTo>
                    <a:pt x="1" y="1696"/>
                  </a:lnTo>
                  <a:lnTo>
                    <a:pt x="1" y="1733"/>
                  </a:lnTo>
                  <a:lnTo>
                    <a:pt x="1" y="1806"/>
                  </a:lnTo>
                  <a:lnTo>
                    <a:pt x="1" y="1843"/>
                  </a:lnTo>
                  <a:lnTo>
                    <a:pt x="111" y="1916"/>
                  </a:lnTo>
                  <a:lnTo>
                    <a:pt x="184" y="2026"/>
                  </a:lnTo>
                  <a:lnTo>
                    <a:pt x="184" y="1990"/>
                  </a:lnTo>
                  <a:lnTo>
                    <a:pt x="184" y="1916"/>
                  </a:lnTo>
                  <a:lnTo>
                    <a:pt x="184" y="1880"/>
                  </a:lnTo>
                  <a:lnTo>
                    <a:pt x="184" y="1806"/>
                  </a:lnTo>
                  <a:lnTo>
                    <a:pt x="221" y="1660"/>
                  </a:lnTo>
                  <a:lnTo>
                    <a:pt x="221" y="1550"/>
                  </a:lnTo>
                  <a:lnTo>
                    <a:pt x="294" y="1330"/>
                  </a:lnTo>
                  <a:lnTo>
                    <a:pt x="404" y="743"/>
                  </a:lnTo>
                  <a:lnTo>
                    <a:pt x="477" y="597"/>
                  </a:lnTo>
                  <a:lnTo>
                    <a:pt x="477" y="523"/>
                  </a:lnTo>
                  <a:cubicBezTo>
                    <a:pt x="514" y="377"/>
                    <a:pt x="551" y="267"/>
                    <a:pt x="587" y="157"/>
                  </a:cubicBezTo>
                  <a:cubicBezTo>
                    <a:pt x="556" y="110"/>
                    <a:pt x="531" y="69"/>
                    <a:pt x="519" y="4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34"/>
            <p:cNvSpPr/>
            <p:nvPr/>
          </p:nvSpPr>
          <p:spPr>
            <a:xfrm>
              <a:off x="3431388" y="3282777"/>
              <a:ext cx="36316" cy="85202"/>
            </a:xfrm>
            <a:custGeom>
              <a:avLst/>
              <a:gdLst/>
              <a:ahLst/>
              <a:cxnLst/>
              <a:rect l="l" t="t" r="r" b="b"/>
              <a:pathLst>
                <a:path w="1358" h="3186" extrusionOk="0">
                  <a:moveTo>
                    <a:pt x="1174" y="1"/>
                  </a:moveTo>
                  <a:lnTo>
                    <a:pt x="697" y="1430"/>
                  </a:lnTo>
                  <a:cubicBezTo>
                    <a:pt x="661" y="1577"/>
                    <a:pt x="624" y="1724"/>
                    <a:pt x="551" y="1834"/>
                  </a:cubicBezTo>
                  <a:lnTo>
                    <a:pt x="1" y="3007"/>
                  </a:lnTo>
                  <a:lnTo>
                    <a:pt x="1" y="3153"/>
                  </a:lnTo>
                  <a:cubicBezTo>
                    <a:pt x="25" y="3178"/>
                    <a:pt x="41" y="3186"/>
                    <a:pt x="54" y="3186"/>
                  </a:cubicBezTo>
                  <a:cubicBezTo>
                    <a:pt x="78" y="3186"/>
                    <a:pt x="86" y="3153"/>
                    <a:pt x="111" y="3153"/>
                  </a:cubicBezTo>
                  <a:lnTo>
                    <a:pt x="807" y="2054"/>
                  </a:lnTo>
                  <a:cubicBezTo>
                    <a:pt x="954" y="1797"/>
                    <a:pt x="1064" y="1467"/>
                    <a:pt x="1174" y="1137"/>
                  </a:cubicBezTo>
                  <a:lnTo>
                    <a:pt x="1357" y="184"/>
                  </a:lnTo>
                  <a:lnTo>
                    <a:pt x="117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34"/>
            <p:cNvSpPr/>
            <p:nvPr/>
          </p:nvSpPr>
          <p:spPr>
            <a:xfrm>
              <a:off x="3463746" y="3236700"/>
              <a:ext cx="25512" cy="46104"/>
            </a:xfrm>
            <a:custGeom>
              <a:avLst/>
              <a:gdLst/>
              <a:ahLst/>
              <a:cxnLst/>
              <a:rect l="l" t="t" r="r" b="b"/>
              <a:pathLst>
                <a:path w="954" h="1724" extrusionOk="0">
                  <a:moveTo>
                    <a:pt x="770" y="1"/>
                  </a:moveTo>
                  <a:cubicBezTo>
                    <a:pt x="660" y="74"/>
                    <a:pt x="624" y="184"/>
                    <a:pt x="550" y="257"/>
                  </a:cubicBezTo>
                  <a:cubicBezTo>
                    <a:pt x="514" y="294"/>
                    <a:pt x="514" y="367"/>
                    <a:pt x="440" y="404"/>
                  </a:cubicBezTo>
                  <a:cubicBezTo>
                    <a:pt x="367" y="477"/>
                    <a:pt x="330" y="587"/>
                    <a:pt x="257" y="734"/>
                  </a:cubicBezTo>
                  <a:lnTo>
                    <a:pt x="220" y="917"/>
                  </a:lnTo>
                  <a:lnTo>
                    <a:pt x="147" y="1064"/>
                  </a:lnTo>
                  <a:lnTo>
                    <a:pt x="74" y="1137"/>
                  </a:lnTo>
                  <a:lnTo>
                    <a:pt x="37" y="1284"/>
                  </a:lnTo>
                  <a:lnTo>
                    <a:pt x="0" y="1320"/>
                  </a:lnTo>
                  <a:lnTo>
                    <a:pt x="0" y="1357"/>
                  </a:lnTo>
                  <a:lnTo>
                    <a:pt x="0" y="1394"/>
                  </a:lnTo>
                  <a:lnTo>
                    <a:pt x="0" y="1467"/>
                  </a:lnTo>
                  <a:lnTo>
                    <a:pt x="74" y="1577"/>
                  </a:lnTo>
                  <a:lnTo>
                    <a:pt x="184" y="1724"/>
                  </a:lnTo>
                  <a:lnTo>
                    <a:pt x="184" y="1687"/>
                  </a:lnTo>
                  <a:lnTo>
                    <a:pt x="184" y="1650"/>
                  </a:lnTo>
                  <a:lnTo>
                    <a:pt x="220" y="1577"/>
                  </a:lnTo>
                  <a:lnTo>
                    <a:pt x="257" y="1504"/>
                  </a:lnTo>
                  <a:lnTo>
                    <a:pt x="294" y="1467"/>
                  </a:lnTo>
                  <a:lnTo>
                    <a:pt x="404" y="1284"/>
                  </a:lnTo>
                  <a:lnTo>
                    <a:pt x="660" y="770"/>
                  </a:lnTo>
                  <a:lnTo>
                    <a:pt x="734" y="660"/>
                  </a:lnTo>
                  <a:cubicBezTo>
                    <a:pt x="770" y="660"/>
                    <a:pt x="770" y="624"/>
                    <a:pt x="770" y="624"/>
                  </a:cubicBezTo>
                  <a:cubicBezTo>
                    <a:pt x="807" y="550"/>
                    <a:pt x="917" y="441"/>
                    <a:pt x="954" y="367"/>
                  </a:cubicBezTo>
                  <a:cubicBezTo>
                    <a:pt x="917" y="257"/>
                    <a:pt x="807" y="147"/>
                    <a:pt x="77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34"/>
            <p:cNvSpPr/>
            <p:nvPr/>
          </p:nvSpPr>
          <p:spPr>
            <a:xfrm>
              <a:off x="3415717" y="3281788"/>
              <a:ext cx="50008" cy="70386"/>
            </a:xfrm>
            <a:custGeom>
              <a:avLst/>
              <a:gdLst/>
              <a:ahLst/>
              <a:cxnLst/>
              <a:rect l="l" t="t" r="r" b="b"/>
              <a:pathLst>
                <a:path w="1870" h="2632" extrusionOk="0">
                  <a:moveTo>
                    <a:pt x="1686" y="1"/>
                  </a:moveTo>
                  <a:lnTo>
                    <a:pt x="1063" y="1174"/>
                  </a:lnTo>
                  <a:cubicBezTo>
                    <a:pt x="1027" y="1321"/>
                    <a:pt x="917" y="1431"/>
                    <a:pt x="843" y="1541"/>
                  </a:cubicBezTo>
                  <a:lnTo>
                    <a:pt x="37" y="2457"/>
                  </a:lnTo>
                  <a:cubicBezTo>
                    <a:pt x="0" y="2531"/>
                    <a:pt x="0" y="2567"/>
                    <a:pt x="37" y="2604"/>
                  </a:cubicBezTo>
                  <a:cubicBezTo>
                    <a:pt x="37" y="2622"/>
                    <a:pt x="55" y="2631"/>
                    <a:pt x="78" y="2631"/>
                  </a:cubicBezTo>
                  <a:cubicBezTo>
                    <a:pt x="101" y="2631"/>
                    <a:pt x="128" y="2622"/>
                    <a:pt x="147" y="2604"/>
                  </a:cubicBezTo>
                  <a:lnTo>
                    <a:pt x="1063" y="1797"/>
                  </a:lnTo>
                  <a:cubicBezTo>
                    <a:pt x="1283" y="1614"/>
                    <a:pt x="1466" y="1321"/>
                    <a:pt x="1576" y="1064"/>
                  </a:cubicBezTo>
                  <a:lnTo>
                    <a:pt x="1870" y="221"/>
                  </a:lnTo>
                  <a:lnTo>
                    <a:pt x="168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34"/>
            <p:cNvSpPr/>
            <p:nvPr/>
          </p:nvSpPr>
          <p:spPr>
            <a:xfrm>
              <a:off x="3461794" y="3248467"/>
              <a:ext cx="35300" cy="37279"/>
            </a:xfrm>
            <a:custGeom>
              <a:avLst/>
              <a:gdLst/>
              <a:ahLst/>
              <a:cxnLst/>
              <a:rect l="l" t="t" r="r" b="b"/>
              <a:pathLst>
                <a:path w="1320" h="1394" extrusionOk="0">
                  <a:moveTo>
                    <a:pt x="1137" y="1"/>
                  </a:moveTo>
                  <a:lnTo>
                    <a:pt x="843" y="147"/>
                  </a:lnTo>
                  <a:cubicBezTo>
                    <a:pt x="807" y="147"/>
                    <a:pt x="770" y="184"/>
                    <a:pt x="697" y="220"/>
                  </a:cubicBezTo>
                  <a:cubicBezTo>
                    <a:pt x="623" y="330"/>
                    <a:pt x="587" y="404"/>
                    <a:pt x="477" y="514"/>
                  </a:cubicBezTo>
                  <a:lnTo>
                    <a:pt x="403" y="624"/>
                  </a:lnTo>
                  <a:lnTo>
                    <a:pt x="257" y="807"/>
                  </a:lnTo>
                  <a:lnTo>
                    <a:pt x="220" y="880"/>
                  </a:lnTo>
                  <a:lnTo>
                    <a:pt x="110" y="954"/>
                  </a:lnTo>
                  <a:lnTo>
                    <a:pt x="73" y="1027"/>
                  </a:lnTo>
                  <a:lnTo>
                    <a:pt x="0" y="1064"/>
                  </a:lnTo>
                  <a:lnTo>
                    <a:pt x="0" y="1100"/>
                  </a:lnTo>
                  <a:lnTo>
                    <a:pt x="110" y="1247"/>
                  </a:lnTo>
                  <a:lnTo>
                    <a:pt x="183" y="1394"/>
                  </a:lnTo>
                  <a:lnTo>
                    <a:pt x="257" y="1320"/>
                  </a:lnTo>
                  <a:lnTo>
                    <a:pt x="293" y="1284"/>
                  </a:lnTo>
                  <a:lnTo>
                    <a:pt x="367" y="1210"/>
                  </a:lnTo>
                  <a:lnTo>
                    <a:pt x="440" y="1137"/>
                  </a:lnTo>
                  <a:lnTo>
                    <a:pt x="587" y="1027"/>
                  </a:lnTo>
                  <a:lnTo>
                    <a:pt x="953" y="624"/>
                  </a:lnTo>
                  <a:lnTo>
                    <a:pt x="1027" y="550"/>
                  </a:lnTo>
                  <a:lnTo>
                    <a:pt x="1063" y="514"/>
                  </a:lnTo>
                  <a:cubicBezTo>
                    <a:pt x="1173" y="404"/>
                    <a:pt x="1210" y="367"/>
                    <a:pt x="1320" y="330"/>
                  </a:cubicBezTo>
                  <a:cubicBezTo>
                    <a:pt x="1210" y="220"/>
                    <a:pt x="1173" y="110"/>
                    <a:pt x="113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34"/>
            <p:cNvSpPr/>
            <p:nvPr/>
          </p:nvSpPr>
          <p:spPr>
            <a:xfrm>
              <a:off x="3401971" y="3282777"/>
              <a:ext cx="65733" cy="52977"/>
            </a:xfrm>
            <a:custGeom>
              <a:avLst/>
              <a:gdLst/>
              <a:ahLst/>
              <a:cxnLst/>
              <a:rect l="l" t="t" r="r" b="b"/>
              <a:pathLst>
                <a:path w="2458" h="1981" extrusionOk="0">
                  <a:moveTo>
                    <a:pt x="2274" y="1"/>
                  </a:moveTo>
                  <a:lnTo>
                    <a:pt x="1357" y="880"/>
                  </a:lnTo>
                  <a:cubicBezTo>
                    <a:pt x="1247" y="954"/>
                    <a:pt x="1174" y="1064"/>
                    <a:pt x="1027" y="1137"/>
                  </a:cubicBezTo>
                  <a:lnTo>
                    <a:pt x="74" y="1797"/>
                  </a:lnTo>
                  <a:cubicBezTo>
                    <a:pt x="1" y="1834"/>
                    <a:pt x="1" y="1870"/>
                    <a:pt x="74" y="1944"/>
                  </a:cubicBezTo>
                  <a:cubicBezTo>
                    <a:pt x="74" y="1980"/>
                    <a:pt x="111" y="1980"/>
                    <a:pt x="147" y="1980"/>
                  </a:cubicBezTo>
                  <a:lnTo>
                    <a:pt x="1247" y="1467"/>
                  </a:lnTo>
                  <a:cubicBezTo>
                    <a:pt x="1541" y="1320"/>
                    <a:pt x="1761" y="1137"/>
                    <a:pt x="1944" y="917"/>
                  </a:cubicBezTo>
                  <a:lnTo>
                    <a:pt x="2457" y="294"/>
                  </a:lnTo>
                  <a:lnTo>
                    <a:pt x="2274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34"/>
            <p:cNvSpPr/>
            <p:nvPr/>
          </p:nvSpPr>
          <p:spPr>
            <a:xfrm>
              <a:off x="3463746" y="3258281"/>
              <a:ext cx="39231" cy="27465"/>
            </a:xfrm>
            <a:custGeom>
              <a:avLst/>
              <a:gdLst/>
              <a:ahLst/>
              <a:cxnLst/>
              <a:rect l="l" t="t" r="r" b="b"/>
              <a:pathLst>
                <a:path w="1467" h="1027" extrusionOk="0">
                  <a:moveTo>
                    <a:pt x="1284" y="0"/>
                  </a:moveTo>
                  <a:cubicBezTo>
                    <a:pt x="1174" y="37"/>
                    <a:pt x="1100" y="37"/>
                    <a:pt x="990" y="110"/>
                  </a:cubicBezTo>
                  <a:cubicBezTo>
                    <a:pt x="917" y="110"/>
                    <a:pt x="880" y="110"/>
                    <a:pt x="807" y="147"/>
                  </a:cubicBezTo>
                  <a:cubicBezTo>
                    <a:pt x="734" y="183"/>
                    <a:pt x="624" y="220"/>
                    <a:pt x="550" y="330"/>
                  </a:cubicBezTo>
                  <a:lnTo>
                    <a:pt x="404" y="403"/>
                  </a:lnTo>
                  <a:lnTo>
                    <a:pt x="257" y="550"/>
                  </a:lnTo>
                  <a:lnTo>
                    <a:pt x="220" y="587"/>
                  </a:lnTo>
                  <a:lnTo>
                    <a:pt x="147" y="660"/>
                  </a:lnTo>
                  <a:lnTo>
                    <a:pt x="74" y="697"/>
                  </a:lnTo>
                  <a:lnTo>
                    <a:pt x="37" y="733"/>
                  </a:lnTo>
                  <a:lnTo>
                    <a:pt x="0" y="733"/>
                  </a:lnTo>
                  <a:lnTo>
                    <a:pt x="74" y="880"/>
                  </a:lnTo>
                  <a:lnTo>
                    <a:pt x="184" y="1027"/>
                  </a:lnTo>
                  <a:lnTo>
                    <a:pt x="257" y="1027"/>
                  </a:lnTo>
                  <a:lnTo>
                    <a:pt x="330" y="953"/>
                  </a:lnTo>
                  <a:lnTo>
                    <a:pt x="404" y="917"/>
                  </a:lnTo>
                  <a:lnTo>
                    <a:pt x="440" y="880"/>
                  </a:lnTo>
                  <a:lnTo>
                    <a:pt x="624" y="770"/>
                  </a:lnTo>
                  <a:lnTo>
                    <a:pt x="1064" y="550"/>
                  </a:lnTo>
                  <a:lnTo>
                    <a:pt x="1137" y="513"/>
                  </a:lnTo>
                  <a:cubicBezTo>
                    <a:pt x="1137" y="477"/>
                    <a:pt x="1174" y="477"/>
                    <a:pt x="1174" y="477"/>
                  </a:cubicBezTo>
                  <a:cubicBezTo>
                    <a:pt x="1284" y="403"/>
                    <a:pt x="1357" y="403"/>
                    <a:pt x="1467" y="367"/>
                  </a:cubicBezTo>
                  <a:cubicBezTo>
                    <a:pt x="1430" y="220"/>
                    <a:pt x="1357" y="147"/>
                    <a:pt x="128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34"/>
            <p:cNvSpPr/>
            <p:nvPr/>
          </p:nvSpPr>
          <p:spPr>
            <a:xfrm>
              <a:off x="3391194" y="3280825"/>
              <a:ext cx="73569" cy="32385"/>
            </a:xfrm>
            <a:custGeom>
              <a:avLst/>
              <a:gdLst/>
              <a:ahLst/>
              <a:cxnLst/>
              <a:rect l="l" t="t" r="r" b="b"/>
              <a:pathLst>
                <a:path w="2751" h="1211" extrusionOk="0">
                  <a:moveTo>
                    <a:pt x="2603" y="0"/>
                  </a:moveTo>
                  <a:lnTo>
                    <a:pt x="1540" y="624"/>
                  </a:lnTo>
                  <a:cubicBezTo>
                    <a:pt x="1467" y="660"/>
                    <a:pt x="1320" y="770"/>
                    <a:pt x="1174" y="770"/>
                  </a:cubicBezTo>
                  <a:lnTo>
                    <a:pt x="37" y="1100"/>
                  </a:lnTo>
                  <a:cubicBezTo>
                    <a:pt x="1" y="1100"/>
                    <a:pt x="1" y="1137"/>
                    <a:pt x="1" y="1173"/>
                  </a:cubicBezTo>
                  <a:cubicBezTo>
                    <a:pt x="1" y="1210"/>
                    <a:pt x="37" y="1210"/>
                    <a:pt x="74" y="1210"/>
                  </a:cubicBezTo>
                  <a:lnTo>
                    <a:pt x="1320" y="1027"/>
                  </a:lnTo>
                  <a:cubicBezTo>
                    <a:pt x="1614" y="990"/>
                    <a:pt x="1870" y="917"/>
                    <a:pt x="2090" y="734"/>
                  </a:cubicBezTo>
                  <a:lnTo>
                    <a:pt x="2750" y="257"/>
                  </a:lnTo>
                  <a:lnTo>
                    <a:pt x="2603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34"/>
            <p:cNvSpPr/>
            <p:nvPr/>
          </p:nvSpPr>
          <p:spPr>
            <a:xfrm>
              <a:off x="3465699" y="3272990"/>
              <a:ext cx="43162" cy="13746"/>
            </a:xfrm>
            <a:custGeom>
              <a:avLst/>
              <a:gdLst/>
              <a:ahLst/>
              <a:cxnLst/>
              <a:rect l="l" t="t" r="r" b="b"/>
              <a:pathLst>
                <a:path w="1614" h="514" extrusionOk="0">
                  <a:moveTo>
                    <a:pt x="917" y="0"/>
                  </a:moveTo>
                  <a:cubicBezTo>
                    <a:pt x="844" y="37"/>
                    <a:pt x="697" y="37"/>
                    <a:pt x="587" y="73"/>
                  </a:cubicBezTo>
                  <a:lnTo>
                    <a:pt x="477" y="147"/>
                  </a:lnTo>
                  <a:lnTo>
                    <a:pt x="294" y="183"/>
                  </a:lnTo>
                  <a:lnTo>
                    <a:pt x="221" y="183"/>
                  </a:lnTo>
                  <a:lnTo>
                    <a:pt x="147" y="220"/>
                  </a:lnTo>
                  <a:lnTo>
                    <a:pt x="1" y="220"/>
                  </a:lnTo>
                  <a:lnTo>
                    <a:pt x="37" y="367"/>
                  </a:lnTo>
                  <a:lnTo>
                    <a:pt x="111" y="513"/>
                  </a:lnTo>
                  <a:lnTo>
                    <a:pt x="294" y="513"/>
                  </a:lnTo>
                  <a:lnTo>
                    <a:pt x="367" y="477"/>
                  </a:lnTo>
                  <a:lnTo>
                    <a:pt x="441" y="477"/>
                  </a:lnTo>
                  <a:lnTo>
                    <a:pt x="661" y="403"/>
                  </a:lnTo>
                  <a:lnTo>
                    <a:pt x="1174" y="330"/>
                  </a:lnTo>
                  <a:lnTo>
                    <a:pt x="1247" y="293"/>
                  </a:lnTo>
                  <a:lnTo>
                    <a:pt x="1284" y="293"/>
                  </a:lnTo>
                  <a:cubicBezTo>
                    <a:pt x="1394" y="220"/>
                    <a:pt x="1540" y="220"/>
                    <a:pt x="1614" y="220"/>
                  </a:cubicBezTo>
                  <a:cubicBezTo>
                    <a:pt x="1577" y="147"/>
                    <a:pt x="1504" y="0"/>
                    <a:pt x="143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34"/>
            <p:cNvSpPr/>
            <p:nvPr/>
          </p:nvSpPr>
          <p:spPr>
            <a:xfrm>
              <a:off x="3381380" y="3278846"/>
              <a:ext cx="84346" cy="18051"/>
            </a:xfrm>
            <a:custGeom>
              <a:avLst/>
              <a:gdLst/>
              <a:ahLst/>
              <a:cxnLst/>
              <a:rect l="l" t="t" r="r" b="b"/>
              <a:pathLst>
                <a:path w="3154" h="675" extrusionOk="0">
                  <a:moveTo>
                    <a:pt x="3080" y="1"/>
                  </a:moveTo>
                  <a:lnTo>
                    <a:pt x="1797" y="331"/>
                  </a:lnTo>
                  <a:cubicBezTo>
                    <a:pt x="1651" y="368"/>
                    <a:pt x="1504" y="368"/>
                    <a:pt x="1394" y="368"/>
                  </a:cubicBezTo>
                  <a:lnTo>
                    <a:pt x="111" y="368"/>
                  </a:lnTo>
                  <a:cubicBezTo>
                    <a:pt x="38" y="368"/>
                    <a:pt x="1" y="441"/>
                    <a:pt x="38" y="478"/>
                  </a:cubicBezTo>
                  <a:cubicBezTo>
                    <a:pt x="38" y="514"/>
                    <a:pt x="111" y="514"/>
                    <a:pt x="148" y="514"/>
                  </a:cubicBezTo>
                  <a:lnTo>
                    <a:pt x="1504" y="661"/>
                  </a:lnTo>
                  <a:cubicBezTo>
                    <a:pt x="1587" y="670"/>
                    <a:pt x="1669" y="675"/>
                    <a:pt x="1750" y="675"/>
                  </a:cubicBezTo>
                  <a:cubicBezTo>
                    <a:pt x="1994" y="675"/>
                    <a:pt x="2228" y="633"/>
                    <a:pt x="2421" y="551"/>
                  </a:cubicBezTo>
                  <a:lnTo>
                    <a:pt x="3154" y="294"/>
                  </a:lnTo>
                  <a:lnTo>
                    <a:pt x="3080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34"/>
            <p:cNvSpPr/>
            <p:nvPr/>
          </p:nvSpPr>
          <p:spPr>
            <a:xfrm>
              <a:off x="3463746" y="3281788"/>
              <a:ext cx="50998" cy="9841"/>
            </a:xfrm>
            <a:custGeom>
              <a:avLst/>
              <a:gdLst/>
              <a:ahLst/>
              <a:cxnLst/>
              <a:rect l="l" t="t" r="r" b="b"/>
              <a:pathLst>
                <a:path w="1907" h="368" extrusionOk="0">
                  <a:moveTo>
                    <a:pt x="0" y="1"/>
                  </a:moveTo>
                  <a:lnTo>
                    <a:pt x="37" y="111"/>
                  </a:lnTo>
                  <a:lnTo>
                    <a:pt x="74" y="258"/>
                  </a:lnTo>
                  <a:lnTo>
                    <a:pt x="734" y="258"/>
                  </a:lnTo>
                  <a:lnTo>
                    <a:pt x="1284" y="294"/>
                  </a:lnTo>
                  <a:lnTo>
                    <a:pt x="1503" y="294"/>
                  </a:lnTo>
                  <a:cubicBezTo>
                    <a:pt x="1650" y="294"/>
                    <a:pt x="1797" y="294"/>
                    <a:pt x="1907" y="368"/>
                  </a:cubicBezTo>
                  <a:cubicBezTo>
                    <a:pt x="1870" y="221"/>
                    <a:pt x="1833" y="148"/>
                    <a:pt x="1650" y="111"/>
                  </a:cubicBezTo>
                  <a:cubicBezTo>
                    <a:pt x="1540" y="74"/>
                    <a:pt x="1430" y="38"/>
                    <a:pt x="1284" y="38"/>
                  </a:cubicBezTo>
                  <a:cubicBezTo>
                    <a:pt x="1247" y="1"/>
                    <a:pt x="1137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34"/>
            <p:cNvSpPr/>
            <p:nvPr/>
          </p:nvSpPr>
          <p:spPr>
            <a:xfrm>
              <a:off x="3374533" y="3269059"/>
              <a:ext cx="89240" cy="19896"/>
            </a:xfrm>
            <a:custGeom>
              <a:avLst/>
              <a:gdLst/>
              <a:ahLst/>
              <a:cxnLst/>
              <a:rect l="l" t="t" r="r" b="b"/>
              <a:pathLst>
                <a:path w="3337" h="744" extrusionOk="0">
                  <a:moveTo>
                    <a:pt x="74" y="0"/>
                  </a:moveTo>
                  <a:cubicBezTo>
                    <a:pt x="37" y="0"/>
                    <a:pt x="0" y="0"/>
                    <a:pt x="0" y="74"/>
                  </a:cubicBezTo>
                  <a:cubicBezTo>
                    <a:pt x="0" y="110"/>
                    <a:pt x="37" y="110"/>
                    <a:pt x="74" y="147"/>
                  </a:cubicBezTo>
                  <a:lnTo>
                    <a:pt x="1540" y="624"/>
                  </a:lnTo>
                  <a:cubicBezTo>
                    <a:pt x="1809" y="683"/>
                    <a:pt x="2103" y="743"/>
                    <a:pt x="2342" y="743"/>
                  </a:cubicBezTo>
                  <a:cubicBezTo>
                    <a:pt x="2395" y="743"/>
                    <a:pt x="2446" y="740"/>
                    <a:pt x="2493" y="734"/>
                  </a:cubicBezTo>
                  <a:lnTo>
                    <a:pt x="3336" y="697"/>
                  </a:lnTo>
                  <a:lnTo>
                    <a:pt x="3226" y="404"/>
                  </a:lnTo>
                  <a:lnTo>
                    <a:pt x="1907" y="367"/>
                  </a:lnTo>
                  <a:cubicBezTo>
                    <a:pt x="1760" y="367"/>
                    <a:pt x="1650" y="330"/>
                    <a:pt x="1467" y="330"/>
                  </a:cubicBezTo>
                  <a:lnTo>
                    <a:pt x="74" y="0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4"/>
            <p:cNvSpPr/>
            <p:nvPr/>
          </p:nvSpPr>
          <p:spPr>
            <a:xfrm>
              <a:off x="3465699" y="3282777"/>
              <a:ext cx="53966" cy="20618"/>
            </a:xfrm>
            <a:custGeom>
              <a:avLst/>
              <a:gdLst/>
              <a:ahLst/>
              <a:cxnLst/>
              <a:rect l="l" t="t" r="r" b="b"/>
              <a:pathLst>
                <a:path w="2018" h="771" extrusionOk="0">
                  <a:moveTo>
                    <a:pt x="1" y="1"/>
                  </a:moveTo>
                  <a:lnTo>
                    <a:pt x="1" y="147"/>
                  </a:lnTo>
                  <a:lnTo>
                    <a:pt x="1" y="257"/>
                  </a:lnTo>
                  <a:lnTo>
                    <a:pt x="257" y="257"/>
                  </a:lnTo>
                  <a:lnTo>
                    <a:pt x="367" y="331"/>
                  </a:lnTo>
                  <a:lnTo>
                    <a:pt x="477" y="331"/>
                  </a:lnTo>
                  <a:lnTo>
                    <a:pt x="697" y="367"/>
                  </a:lnTo>
                  <a:lnTo>
                    <a:pt x="1284" y="551"/>
                  </a:lnTo>
                  <a:lnTo>
                    <a:pt x="1430" y="587"/>
                  </a:lnTo>
                  <a:lnTo>
                    <a:pt x="1540" y="587"/>
                  </a:lnTo>
                  <a:lnTo>
                    <a:pt x="1944" y="734"/>
                  </a:lnTo>
                  <a:lnTo>
                    <a:pt x="2017" y="770"/>
                  </a:lnTo>
                  <a:cubicBezTo>
                    <a:pt x="1980" y="697"/>
                    <a:pt x="1944" y="587"/>
                    <a:pt x="1980" y="551"/>
                  </a:cubicBezTo>
                  <a:lnTo>
                    <a:pt x="1944" y="514"/>
                  </a:lnTo>
                  <a:cubicBezTo>
                    <a:pt x="1797" y="441"/>
                    <a:pt x="1650" y="367"/>
                    <a:pt x="1504" y="331"/>
                  </a:cubicBezTo>
                  <a:cubicBezTo>
                    <a:pt x="1430" y="257"/>
                    <a:pt x="1357" y="221"/>
                    <a:pt x="1284" y="221"/>
                  </a:cubicBezTo>
                  <a:cubicBezTo>
                    <a:pt x="1174" y="184"/>
                    <a:pt x="1027" y="184"/>
                    <a:pt x="881" y="147"/>
                  </a:cubicBezTo>
                  <a:lnTo>
                    <a:pt x="697" y="74"/>
                  </a:lnTo>
                  <a:lnTo>
                    <a:pt x="477" y="37"/>
                  </a:lnTo>
                  <a:lnTo>
                    <a:pt x="367" y="37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34"/>
            <p:cNvSpPr/>
            <p:nvPr/>
          </p:nvSpPr>
          <p:spPr>
            <a:xfrm>
              <a:off x="3371592" y="3248066"/>
              <a:ext cx="94134" cy="38670"/>
            </a:xfrm>
            <a:custGeom>
              <a:avLst/>
              <a:gdLst/>
              <a:ahLst/>
              <a:cxnLst/>
              <a:rect l="l" t="t" r="r" b="b"/>
              <a:pathLst>
                <a:path w="3520" h="1446" extrusionOk="0">
                  <a:moveTo>
                    <a:pt x="42" y="0"/>
                  </a:moveTo>
                  <a:cubicBezTo>
                    <a:pt x="19" y="0"/>
                    <a:pt x="0" y="26"/>
                    <a:pt x="0" y="52"/>
                  </a:cubicBezTo>
                  <a:cubicBezTo>
                    <a:pt x="0" y="125"/>
                    <a:pt x="37" y="162"/>
                    <a:pt x="74" y="162"/>
                  </a:cubicBezTo>
                  <a:lnTo>
                    <a:pt x="1540" y="932"/>
                  </a:lnTo>
                  <a:cubicBezTo>
                    <a:pt x="1907" y="1115"/>
                    <a:pt x="2237" y="1262"/>
                    <a:pt x="2603" y="1299"/>
                  </a:cubicBezTo>
                  <a:lnTo>
                    <a:pt x="3520" y="1445"/>
                  </a:lnTo>
                  <a:lnTo>
                    <a:pt x="3520" y="1445"/>
                  </a:lnTo>
                  <a:lnTo>
                    <a:pt x="3483" y="1152"/>
                  </a:lnTo>
                  <a:lnTo>
                    <a:pt x="1980" y="785"/>
                  </a:lnTo>
                  <a:cubicBezTo>
                    <a:pt x="1833" y="749"/>
                    <a:pt x="1650" y="712"/>
                    <a:pt x="1503" y="602"/>
                  </a:cubicBezTo>
                  <a:lnTo>
                    <a:pt x="74" y="16"/>
                  </a:lnTo>
                  <a:cubicBezTo>
                    <a:pt x="63" y="5"/>
                    <a:pt x="52" y="0"/>
                    <a:pt x="42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34"/>
            <p:cNvSpPr/>
            <p:nvPr/>
          </p:nvSpPr>
          <p:spPr>
            <a:xfrm>
              <a:off x="3428446" y="3236968"/>
              <a:ext cx="73569" cy="94963"/>
            </a:xfrm>
            <a:custGeom>
              <a:avLst/>
              <a:gdLst/>
              <a:ahLst/>
              <a:cxnLst/>
              <a:rect l="l" t="t" r="r" b="b"/>
              <a:pathLst>
                <a:path w="2751" h="3551" extrusionOk="0">
                  <a:moveTo>
                    <a:pt x="740" y="0"/>
                  </a:moveTo>
                  <a:cubicBezTo>
                    <a:pt x="306" y="0"/>
                    <a:pt x="1" y="365"/>
                    <a:pt x="1" y="980"/>
                  </a:cubicBezTo>
                  <a:cubicBezTo>
                    <a:pt x="1" y="1860"/>
                    <a:pt x="587" y="2887"/>
                    <a:pt x="1357" y="3363"/>
                  </a:cubicBezTo>
                  <a:cubicBezTo>
                    <a:pt x="1570" y="3491"/>
                    <a:pt x="1776" y="3551"/>
                    <a:pt x="1962" y="3551"/>
                  </a:cubicBezTo>
                  <a:cubicBezTo>
                    <a:pt x="2417" y="3551"/>
                    <a:pt x="2750" y="3192"/>
                    <a:pt x="2750" y="2593"/>
                  </a:cubicBezTo>
                  <a:cubicBezTo>
                    <a:pt x="2750" y="1677"/>
                    <a:pt x="2090" y="614"/>
                    <a:pt x="1357" y="211"/>
                  </a:cubicBezTo>
                  <a:cubicBezTo>
                    <a:pt x="1137" y="67"/>
                    <a:pt x="927" y="0"/>
                    <a:pt x="740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4"/>
            <p:cNvSpPr/>
            <p:nvPr/>
          </p:nvSpPr>
          <p:spPr>
            <a:xfrm>
              <a:off x="3449038" y="3264806"/>
              <a:ext cx="29443" cy="38750"/>
            </a:xfrm>
            <a:custGeom>
              <a:avLst/>
              <a:gdLst/>
              <a:ahLst/>
              <a:cxnLst/>
              <a:rect l="l" t="t" r="r" b="b"/>
              <a:pathLst>
                <a:path w="1101" h="1449" extrusionOk="0">
                  <a:moveTo>
                    <a:pt x="277" y="0"/>
                  </a:moveTo>
                  <a:cubicBezTo>
                    <a:pt x="104" y="0"/>
                    <a:pt x="1" y="139"/>
                    <a:pt x="1" y="416"/>
                  </a:cubicBezTo>
                  <a:cubicBezTo>
                    <a:pt x="1" y="783"/>
                    <a:pt x="220" y="1186"/>
                    <a:pt x="550" y="1369"/>
                  </a:cubicBezTo>
                  <a:cubicBezTo>
                    <a:pt x="647" y="1423"/>
                    <a:pt x="734" y="1448"/>
                    <a:pt x="809" y="1448"/>
                  </a:cubicBezTo>
                  <a:cubicBezTo>
                    <a:pt x="990" y="1448"/>
                    <a:pt x="1100" y="1299"/>
                    <a:pt x="1100" y="1039"/>
                  </a:cubicBezTo>
                  <a:cubicBezTo>
                    <a:pt x="1100" y="709"/>
                    <a:pt x="880" y="269"/>
                    <a:pt x="550" y="86"/>
                  </a:cubicBezTo>
                  <a:cubicBezTo>
                    <a:pt x="447" y="29"/>
                    <a:pt x="355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4"/>
            <p:cNvSpPr/>
            <p:nvPr/>
          </p:nvSpPr>
          <p:spPr>
            <a:xfrm>
              <a:off x="3418659" y="3236112"/>
              <a:ext cx="83356" cy="95711"/>
            </a:xfrm>
            <a:custGeom>
              <a:avLst/>
              <a:gdLst/>
              <a:ahLst/>
              <a:cxnLst/>
              <a:rect l="l" t="t" r="r" b="b"/>
              <a:pathLst>
                <a:path w="3117" h="3579" extrusionOk="0">
                  <a:moveTo>
                    <a:pt x="1113" y="1"/>
                  </a:moveTo>
                  <a:cubicBezTo>
                    <a:pt x="878" y="1"/>
                    <a:pt x="678" y="94"/>
                    <a:pt x="513" y="279"/>
                  </a:cubicBezTo>
                  <a:cubicBezTo>
                    <a:pt x="477" y="316"/>
                    <a:pt x="477" y="353"/>
                    <a:pt x="440" y="426"/>
                  </a:cubicBezTo>
                  <a:cubicBezTo>
                    <a:pt x="293" y="682"/>
                    <a:pt x="0" y="1342"/>
                    <a:pt x="110" y="2076"/>
                  </a:cubicBezTo>
                  <a:cubicBezTo>
                    <a:pt x="513" y="2625"/>
                    <a:pt x="587" y="2882"/>
                    <a:pt x="587" y="2882"/>
                  </a:cubicBezTo>
                  <a:cubicBezTo>
                    <a:pt x="587" y="2882"/>
                    <a:pt x="1356" y="3542"/>
                    <a:pt x="2200" y="3579"/>
                  </a:cubicBezTo>
                  <a:lnTo>
                    <a:pt x="2456" y="3579"/>
                  </a:lnTo>
                  <a:cubicBezTo>
                    <a:pt x="2493" y="3579"/>
                    <a:pt x="2493" y="3579"/>
                    <a:pt x="2566" y="3542"/>
                  </a:cubicBezTo>
                  <a:cubicBezTo>
                    <a:pt x="2860" y="3432"/>
                    <a:pt x="3116" y="3065"/>
                    <a:pt x="3116" y="2552"/>
                  </a:cubicBezTo>
                  <a:cubicBezTo>
                    <a:pt x="3116" y="1709"/>
                    <a:pt x="2456" y="609"/>
                    <a:pt x="1723" y="169"/>
                  </a:cubicBezTo>
                  <a:cubicBezTo>
                    <a:pt x="1499" y="57"/>
                    <a:pt x="1295" y="1"/>
                    <a:pt x="1113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4"/>
            <p:cNvSpPr/>
            <p:nvPr/>
          </p:nvSpPr>
          <p:spPr>
            <a:xfrm>
              <a:off x="3421600" y="3277723"/>
              <a:ext cx="29417" cy="39231"/>
            </a:xfrm>
            <a:custGeom>
              <a:avLst/>
              <a:gdLst/>
              <a:ahLst/>
              <a:cxnLst/>
              <a:rect l="l" t="t" r="r" b="b"/>
              <a:pathLst>
                <a:path w="1100" h="1467" extrusionOk="0">
                  <a:moveTo>
                    <a:pt x="308" y="1"/>
                  </a:moveTo>
                  <a:cubicBezTo>
                    <a:pt x="129" y="1"/>
                    <a:pt x="0" y="150"/>
                    <a:pt x="0" y="410"/>
                  </a:cubicBezTo>
                  <a:cubicBezTo>
                    <a:pt x="0" y="776"/>
                    <a:pt x="257" y="1216"/>
                    <a:pt x="550" y="1363"/>
                  </a:cubicBezTo>
                  <a:cubicBezTo>
                    <a:pt x="656" y="1433"/>
                    <a:pt x="750" y="1466"/>
                    <a:pt x="830" y="1466"/>
                  </a:cubicBezTo>
                  <a:cubicBezTo>
                    <a:pt x="998" y="1466"/>
                    <a:pt x="1100" y="1319"/>
                    <a:pt x="1100" y="1069"/>
                  </a:cubicBezTo>
                  <a:cubicBezTo>
                    <a:pt x="1100" y="740"/>
                    <a:pt x="843" y="300"/>
                    <a:pt x="550" y="80"/>
                  </a:cubicBezTo>
                  <a:cubicBezTo>
                    <a:pt x="464" y="26"/>
                    <a:pt x="382" y="1"/>
                    <a:pt x="30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34"/>
            <p:cNvSpPr/>
            <p:nvPr/>
          </p:nvSpPr>
          <p:spPr>
            <a:xfrm>
              <a:off x="3432378" y="3254965"/>
              <a:ext cx="33348" cy="37038"/>
            </a:xfrm>
            <a:custGeom>
              <a:avLst/>
              <a:gdLst/>
              <a:ahLst/>
              <a:cxnLst/>
              <a:rect l="l" t="t" r="r" b="b"/>
              <a:pathLst>
                <a:path w="1247" h="1385" extrusionOk="0">
                  <a:moveTo>
                    <a:pt x="778" y="0"/>
                  </a:moveTo>
                  <a:cubicBezTo>
                    <a:pt x="541" y="0"/>
                    <a:pt x="275" y="208"/>
                    <a:pt x="147" y="527"/>
                  </a:cubicBezTo>
                  <a:cubicBezTo>
                    <a:pt x="0" y="894"/>
                    <a:pt x="110" y="1261"/>
                    <a:pt x="404" y="1371"/>
                  </a:cubicBezTo>
                  <a:cubicBezTo>
                    <a:pt x="437" y="1380"/>
                    <a:pt x="471" y="1385"/>
                    <a:pt x="506" y="1385"/>
                  </a:cubicBezTo>
                  <a:cubicBezTo>
                    <a:pt x="742" y="1385"/>
                    <a:pt x="1009" y="1177"/>
                    <a:pt x="1137" y="857"/>
                  </a:cubicBezTo>
                  <a:cubicBezTo>
                    <a:pt x="1247" y="491"/>
                    <a:pt x="1173" y="124"/>
                    <a:pt x="880" y="14"/>
                  </a:cubicBezTo>
                  <a:cubicBezTo>
                    <a:pt x="847" y="5"/>
                    <a:pt x="813" y="0"/>
                    <a:pt x="77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34"/>
            <p:cNvSpPr/>
            <p:nvPr/>
          </p:nvSpPr>
          <p:spPr>
            <a:xfrm>
              <a:off x="3430399" y="2957214"/>
              <a:ext cx="393168" cy="191289"/>
            </a:xfrm>
            <a:custGeom>
              <a:avLst/>
              <a:gdLst/>
              <a:ahLst/>
              <a:cxnLst/>
              <a:rect l="l" t="t" r="r" b="b"/>
              <a:pathLst>
                <a:path w="14702" h="7153" extrusionOk="0">
                  <a:moveTo>
                    <a:pt x="11976" y="0"/>
                  </a:moveTo>
                  <a:cubicBezTo>
                    <a:pt x="10995" y="0"/>
                    <a:pt x="3316" y="2761"/>
                    <a:pt x="2237" y="3193"/>
                  </a:cubicBezTo>
                  <a:cubicBezTo>
                    <a:pt x="1137" y="3669"/>
                    <a:pt x="1" y="6639"/>
                    <a:pt x="148" y="6676"/>
                  </a:cubicBezTo>
                  <a:cubicBezTo>
                    <a:pt x="258" y="6712"/>
                    <a:pt x="991" y="7152"/>
                    <a:pt x="991" y="7152"/>
                  </a:cubicBezTo>
                  <a:cubicBezTo>
                    <a:pt x="991" y="7152"/>
                    <a:pt x="4437" y="4476"/>
                    <a:pt x="6417" y="3559"/>
                  </a:cubicBezTo>
                  <a:cubicBezTo>
                    <a:pt x="8396" y="2643"/>
                    <a:pt x="14702" y="1177"/>
                    <a:pt x="14702" y="1177"/>
                  </a:cubicBezTo>
                  <a:cubicBezTo>
                    <a:pt x="14702" y="1177"/>
                    <a:pt x="14665" y="1140"/>
                    <a:pt x="14592" y="1140"/>
                  </a:cubicBezTo>
                  <a:cubicBezTo>
                    <a:pt x="14115" y="847"/>
                    <a:pt x="12612" y="40"/>
                    <a:pt x="12026" y="3"/>
                  </a:cubicBezTo>
                  <a:cubicBezTo>
                    <a:pt x="12012" y="1"/>
                    <a:pt x="11995" y="0"/>
                    <a:pt x="11976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34"/>
            <p:cNvSpPr/>
            <p:nvPr/>
          </p:nvSpPr>
          <p:spPr>
            <a:xfrm>
              <a:off x="3453932" y="2969008"/>
              <a:ext cx="369635" cy="179496"/>
            </a:xfrm>
            <a:custGeom>
              <a:avLst/>
              <a:gdLst/>
              <a:ahLst/>
              <a:cxnLst/>
              <a:rect l="l" t="t" r="r" b="b"/>
              <a:pathLst>
                <a:path w="13822" h="6712" extrusionOk="0">
                  <a:moveTo>
                    <a:pt x="11957" y="1"/>
                  </a:moveTo>
                  <a:cubicBezTo>
                    <a:pt x="11054" y="1"/>
                    <a:pt x="3323" y="2758"/>
                    <a:pt x="2237" y="3228"/>
                  </a:cubicBezTo>
                  <a:cubicBezTo>
                    <a:pt x="1137" y="3668"/>
                    <a:pt x="1" y="6638"/>
                    <a:pt x="111" y="6711"/>
                  </a:cubicBezTo>
                  <a:cubicBezTo>
                    <a:pt x="111" y="6711"/>
                    <a:pt x="3557" y="4035"/>
                    <a:pt x="5537" y="3118"/>
                  </a:cubicBezTo>
                  <a:cubicBezTo>
                    <a:pt x="7516" y="2202"/>
                    <a:pt x="13822" y="736"/>
                    <a:pt x="13822" y="736"/>
                  </a:cubicBezTo>
                  <a:cubicBezTo>
                    <a:pt x="13822" y="736"/>
                    <a:pt x="13785" y="699"/>
                    <a:pt x="13712" y="699"/>
                  </a:cubicBezTo>
                  <a:cubicBezTo>
                    <a:pt x="13088" y="369"/>
                    <a:pt x="12355" y="39"/>
                    <a:pt x="11989" y="2"/>
                  </a:cubicBezTo>
                  <a:cubicBezTo>
                    <a:pt x="11979" y="1"/>
                    <a:pt x="11969" y="1"/>
                    <a:pt x="11957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34"/>
            <p:cNvSpPr/>
            <p:nvPr/>
          </p:nvSpPr>
          <p:spPr>
            <a:xfrm>
              <a:off x="1292202" y="1461934"/>
              <a:ext cx="3445076" cy="2071902"/>
            </a:xfrm>
            <a:custGeom>
              <a:avLst/>
              <a:gdLst/>
              <a:ahLst/>
              <a:cxnLst/>
              <a:rect l="l" t="t" r="r" b="b"/>
              <a:pathLst>
                <a:path w="128824" h="77476" extrusionOk="0">
                  <a:moveTo>
                    <a:pt x="126514" y="0"/>
                  </a:moveTo>
                  <a:cubicBezTo>
                    <a:pt x="126443" y="0"/>
                    <a:pt x="126370" y="4"/>
                    <a:pt x="126294" y="11"/>
                  </a:cubicBezTo>
                  <a:cubicBezTo>
                    <a:pt x="123728" y="194"/>
                    <a:pt x="106938" y="6279"/>
                    <a:pt x="100302" y="8149"/>
                  </a:cubicBezTo>
                  <a:cubicBezTo>
                    <a:pt x="93667" y="10019"/>
                    <a:pt x="86665" y="14308"/>
                    <a:pt x="86665" y="14308"/>
                  </a:cubicBezTo>
                  <a:lnTo>
                    <a:pt x="72551" y="22483"/>
                  </a:lnTo>
                  <a:lnTo>
                    <a:pt x="72441" y="22557"/>
                  </a:lnTo>
                  <a:lnTo>
                    <a:pt x="72294" y="22630"/>
                  </a:lnTo>
                  <a:cubicBezTo>
                    <a:pt x="72074" y="22777"/>
                    <a:pt x="71561" y="23033"/>
                    <a:pt x="70864" y="23473"/>
                  </a:cubicBezTo>
                  <a:lnTo>
                    <a:pt x="18220" y="54084"/>
                  </a:lnTo>
                  <a:cubicBezTo>
                    <a:pt x="18220" y="54084"/>
                    <a:pt x="9092" y="59950"/>
                    <a:pt x="5866" y="64166"/>
                  </a:cubicBezTo>
                  <a:cubicBezTo>
                    <a:pt x="5609" y="64459"/>
                    <a:pt x="4583" y="66402"/>
                    <a:pt x="4216" y="66915"/>
                  </a:cubicBezTo>
                  <a:cubicBezTo>
                    <a:pt x="3190" y="68272"/>
                    <a:pt x="2420" y="69518"/>
                    <a:pt x="1870" y="70582"/>
                  </a:cubicBezTo>
                  <a:cubicBezTo>
                    <a:pt x="1393" y="71388"/>
                    <a:pt x="1100" y="72121"/>
                    <a:pt x="880" y="72708"/>
                  </a:cubicBezTo>
                  <a:cubicBezTo>
                    <a:pt x="0" y="75017"/>
                    <a:pt x="220" y="75971"/>
                    <a:pt x="220" y="75971"/>
                  </a:cubicBezTo>
                  <a:cubicBezTo>
                    <a:pt x="2117" y="77064"/>
                    <a:pt x="4560" y="77476"/>
                    <a:pt x="7164" y="77476"/>
                  </a:cubicBezTo>
                  <a:cubicBezTo>
                    <a:pt x="15127" y="77476"/>
                    <a:pt x="24599" y="73624"/>
                    <a:pt x="24599" y="73624"/>
                  </a:cubicBezTo>
                  <a:lnTo>
                    <a:pt x="85968" y="38027"/>
                  </a:lnTo>
                  <a:lnTo>
                    <a:pt x="104518" y="27249"/>
                  </a:lnTo>
                  <a:lnTo>
                    <a:pt x="110421" y="22740"/>
                  </a:lnTo>
                  <a:cubicBezTo>
                    <a:pt x="116396" y="18194"/>
                    <a:pt x="128384" y="4263"/>
                    <a:pt x="128677" y="3860"/>
                  </a:cubicBezTo>
                  <a:cubicBezTo>
                    <a:pt x="128824" y="3677"/>
                    <a:pt x="128824" y="2760"/>
                    <a:pt x="128641" y="1844"/>
                  </a:cubicBezTo>
                  <a:cubicBezTo>
                    <a:pt x="128494" y="1404"/>
                    <a:pt x="128347" y="1037"/>
                    <a:pt x="128091" y="780"/>
                  </a:cubicBezTo>
                  <a:cubicBezTo>
                    <a:pt x="127692" y="315"/>
                    <a:pt x="127203" y="0"/>
                    <a:pt x="126514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34"/>
            <p:cNvSpPr/>
            <p:nvPr/>
          </p:nvSpPr>
          <p:spPr>
            <a:xfrm>
              <a:off x="1455920" y="1486083"/>
              <a:ext cx="3200970" cy="1758614"/>
            </a:xfrm>
            <a:custGeom>
              <a:avLst/>
              <a:gdLst/>
              <a:ahLst/>
              <a:cxnLst/>
              <a:rect l="l" t="t" r="r" b="b"/>
              <a:pathLst>
                <a:path w="119696" h="65761" extrusionOk="0">
                  <a:moveTo>
                    <a:pt x="119106" y="1"/>
                  </a:moveTo>
                  <a:cubicBezTo>
                    <a:pt x="117236" y="1"/>
                    <a:pt x="104555" y="4501"/>
                    <a:pt x="97846" y="6806"/>
                  </a:cubicBezTo>
                  <a:cubicBezTo>
                    <a:pt x="90734" y="9189"/>
                    <a:pt x="86702" y="10216"/>
                    <a:pt x="79443" y="14578"/>
                  </a:cubicBezTo>
                  <a:cubicBezTo>
                    <a:pt x="72184" y="18904"/>
                    <a:pt x="6893" y="57691"/>
                    <a:pt x="6893" y="57691"/>
                  </a:cubicBezTo>
                  <a:cubicBezTo>
                    <a:pt x="6893" y="57691"/>
                    <a:pt x="1540" y="61980"/>
                    <a:pt x="0" y="64656"/>
                  </a:cubicBezTo>
                  <a:cubicBezTo>
                    <a:pt x="627" y="65357"/>
                    <a:pt x="2227" y="65760"/>
                    <a:pt x="4204" y="65760"/>
                  </a:cubicBezTo>
                  <a:cubicBezTo>
                    <a:pt x="6159" y="65760"/>
                    <a:pt x="8481" y="65366"/>
                    <a:pt x="10595" y="64473"/>
                  </a:cubicBezTo>
                  <a:cubicBezTo>
                    <a:pt x="14848" y="62713"/>
                    <a:pt x="87215" y="18977"/>
                    <a:pt x="93264" y="16228"/>
                  </a:cubicBezTo>
                  <a:cubicBezTo>
                    <a:pt x="99313" y="13478"/>
                    <a:pt x="119696" y="684"/>
                    <a:pt x="119329" y="61"/>
                  </a:cubicBezTo>
                  <a:cubicBezTo>
                    <a:pt x="119304" y="20"/>
                    <a:pt x="119228" y="1"/>
                    <a:pt x="119106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34"/>
            <p:cNvSpPr/>
            <p:nvPr/>
          </p:nvSpPr>
          <p:spPr>
            <a:xfrm>
              <a:off x="1291213" y="1483783"/>
              <a:ext cx="3446065" cy="2050053"/>
            </a:xfrm>
            <a:custGeom>
              <a:avLst/>
              <a:gdLst/>
              <a:ahLst/>
              <a:cxnLst/>
              <a:rect l="l" t="t" r="r" b="b"/>
              <a:pathLst>
                <a:path w="128861" h="76659" extrusionOk="0">
                  <a:moveTo>
                    <a:pt x="128018" y="0"/>
                  </a:moveTo>
                  <a:cubicBezTo>
                    <a:pt x="124572" y="3446"/>
                    <a:pt x="113904" y="13088"/>
                    <a:pt x="105252" y="18880"/>
                  </a:cubicBezTo>
                  <a:cubicBezTo>
                    <a:pt x="95794" y="25186"/>
                    <a:pt x="35854" y="60489"/>
                    <a:pt x="30135" y="63752"/>
                  </a:cubicBezTo>
                  <a:cubicBezTo>
                    <a:pt x="24416" y="67052"/>
                    <a:pt x="19320" y="70278"/>
                    <a:pt x="12172" y="72184"/>
                  </a:cubicBezTo>
                  <a:cubicBezTo>
                    <a:pt x="6539" y="73686"/>
                    <a:pt x="2864" y="73845"/>
                    <a:pt x="1558" y="73845"/>
                  </a:cubicBezTo>
                  <a:cubicBezTo>
                    <a:pt x="1207" y="73845"/>
                    <a:pt x="1027" y="73834"/>
                    <a:pt x="1027" y="73834"/>
                  </a:cubicBezTo>
                  <a:cubicBezTo>
                    <a:pt x="844" y="73137"/>
                    <a:pt x="1357" y="71414"/>
                    <a:pt x="1870" y="69765"/>
                  </a:cubicBezTo>
                  <a:lnTo>
                    <a:pt x="1870" y="69765"/>
                  </a:lnTo>
                  <a:cubicBezTo>
                    <a:pt x="1394" y="70571"/>
                    <a:pt x="1100" y="71304"/>
                    <a:pt x="844" y="71891"/>
                  </a:cubicBezTo>
                  <a:cubicBezTo>
                    <a:pt x="1" y="74200"/>
                    <a:pt x="221" y="75154"/>
                    <a:pt x="221" y="75154"/>
                  </a:cubicBezTo>
                  <a:cubicBezTo>
                    <a:pt x="2118" y="76247"/>
                    <a:pt x="4560" y="76659"/>
                    <a:pt x="7164" y="76659"/>
                  </a:cubicBezTo>
                  <a:cubicBezTo>
                    <a:pt x="15127" y="76659"/>
                    <a:pt x="24599" y="72807"/>
                    <a:pt x="24599" y="72807"/>
                  </a:cubicBezTo>
                  <a:lnTo>
                    <a:pt x="104555" y="26432"/>
                  </a:lnTo>
                  <a:lnTo>
                    <a:pt x="110458" y="21923"/>
                  </a:lnTo>
                  <a:cubicBezTo>
                    <a:pt x="116433" y="17377"/>
                    <a:pt x="128421" y="3446"/>
                    <a:pt x="128714" y="3043"/>
                  </a:cubicBezTo>
                  <a:cubicBezTo>
                    <a:pt x="128861" y="2860"/>
                    <a:pt x="128861" y="1943"/>
                    <a:pt x="128568" y="1063"/>
                  </a:cubicBezTo>
                  <a:cubicBezTo>
                    <a:pt x="128421" y="623"/>
                    <a:pt x="128311" y="257"/>
                    <a:pt x="12801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34"/>
            <p:cNvSpPr/>
            <p:nvPr/>
          </p:nvSpPr>
          <p:spPr>
            <a:xfrm>
              <a:off x="1291213" y="1510231"/>
              <a:ext cx="3446065" cy="2023605"/>
            </a:xfrm>
            <a:custGeom>
              <a:avLst/>
              <a:gdLst/>
              <a:ahLst/>
              <a:cxnLst/>
              <a:rect l="l" t="t" r="r" b="b"/>
              <a:pathLst>
                <a:path w="128861" h="75670" extrusionOk="0">
                  <a:moveTo>
                    <a:pt x="128494" y="1"/>
                  </a:moveTo>
                  <a:cubicBezTo>
                    <a:pt x="127798" y="771"/>
                    <a:pt x="126551" y="1981"/>
                    <a:pt x="124828" y="3594"/>
                  </a:cubicBezTo>
                  <a:cubicBezTo>
                    <a:pt x="122006" y="6196"/>
                    <a:pt x="110531" y="17231"/>
                    <a:pt x="104372" y="21520"/>
                  </a:cubicBezTo>
                  <a:cubicBezTo>
                    <a:pt x="98286" y="25773"/>
                    <a:pt x="32188" y="64046"/>
                    <a:pt x="25589" y="67566"/>
                  </a:cubicBezTo>
                  <a:cubicBezTo>
                    <a:pt x="20171" y="70455"/>
                    <a:pt x="11615" y="73889"/>
                    <a:pt x="4688" y="73889"/>
                  </a:cubicBezTo>
                  <a:cubicBezTo>
                    <a:pt x="3178" y="73889"/>
                    <a:pt x="1746" y="73725"/>
                    <a:pt x="440" y="73358"/>
                  </a:cubicBezTo>
                  <a:cubicBezTo>
                    <a:pt x="477" y="72332"/>
                    <a:pt x="477" y="71928"/>
                    <a:pt x="844" y="70902"/>
                  </a:cubicBezTo>
                  <a:lnTo>
                    <a:pt x="844" y="70902"/>
                  </a:lnTo>
                  <a:cubicBezTo>
                    <a:pt x="1" y="73211"/>
                    <a:pt x="221" y="74165"/>
                    <a:pt x="221" y="74165"/>
                  </a:cubicBezTo>
                  <a:cubicBezTo>
                    <a:pt x="2118" y="75258"/>
                    <a:pt x="4560" y="75670"/>
                    <a:pt x="7164" y="75670"/>
                  </a:cubicBezTo>
                  <a:cubicBezTo>
                    <a:pt x="15127" y="75670"/>
                    <a:pt x="24599" y="71818"/>
                    <a:pt x="24599" y="71818"/>
                  </a:cubicBezTo>
                  <a:lnTo>
                    <a:pt x="104555" y="25443"/>
                  </a:lnTo>
                  <a:lnTo>
                    <a:pt x="110458" y="20934"/>
                  </a:lnTo>
                  <a:cubicBezTo>
                    <a:pt x="116433" y="16388"/>
                    <a:pt x="128421" y="2457"/>
                    <a:pt x="128714" y="2054"/>
                  </a:cubicBezTo>
                  <a:cubicBezTo>
                    <a:pt x="128861" y="1871"/>
                    <a:pt x="128861" y="954"/>
                    <a:pt x="128494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34"/>
            <p:cNvSpPr/>
            <p:nvPr/>
          </p:nvSpPr>
          <p:spPr>
            <a:xfrm>
              <a:off x="1296106" y="1531812"/>
              <a:ext cx="3441171" cy="2002425"/>
            </a:xfrm>
            <a:custGeom>
              <a:avLst/>
              <a:gdLst/>
              <a:ahLst/>
              <a:cxnLst/>
              <a:rect l="l" t="t" r="r" b="b"/>
              <a:pathLst>
                <a:path w="128678" h="74878" extrusionOk="0">
                  <a:moveTo>
                    <a:pt x="128568" y="0"/>
                  </a:moveTo>
                  <a:lnTo>
                    <a:pt x="128568" y="0"/>
                  </a:lnTo>
                  <a:cubicBezTo>
                    <a:pt x="127651" y="1027"/>
                    <a:pt x="115444" y="16351"/>
                    <a:pt x="104739" y="22656"/>
                  </a:cubicBezTo>
                  <a:cubicBezTo>
                    <a:pt x="93594" y="29255"/>
                    <a:pt x="30282" y="66759"/>
                    <a:pt x="24233" y="69472"/>
                  </a:cubicBezTo>
                  <a:cubicBezTo>
                    <a:pt x="19548" y="71516"/>
                    <a:pt x="11982" y="73824"/>
                    <a:pt x="5742" y="73824"/>
                  </a:cubicBezTo>
                  <a:cubicBezTo>
                    <a:pt x="3926" y="73824"/>
                    <a:pt x="2222" y="73629"/>
                    <a:pt x="734" y="73174"/>
                  </a:cubicBezTo>
                  <a:cubicBezTo>
                    <a:pt x="404" y="73028"/>
                    <a:pt x="221" y="72771"/>
                    <a:pt x="74" y="72404"/>
                  </a:cubicBezTo>
                  <a:cubicBezTo>
                    <a:pt x="1" y="73028"/>
                    <a:pt x="74" y="73358"/>
                    <a:pt x="74" y="73358"/>
                  </a:cubicBezTo>
                  <a:cubicBezTo>
                    <a:pt x="1975" y="74462"/>
                    <a:pt x="4425" y="74878"/>
                    <a:pt x="7035" y="74878"/>
                  </a:cubicBezTo>
                  <a:cubicBezTo>
                    <a:pt x="14994" y="74878"/>
                    <a:pt x="24453" y="71011"/>
                    <a:pt x="24453" y="71011"/>
                  </a:cubicBezTo>
                  <a:lnTo>
                    <a:pt x="104336" y="24636"/>
                  </a:lnTo>
                  <a:lnTo>
                    <a:pt x="110275" y="20127"/>
                  </a:lnTo>
                  <a:cubicBezTo>
                    <a:pt x="116250" y="15581"/>
                    <a:pt x="128238" y="1650"/>
                    <a:pt x="128531" y="1247"/>
                  </a:cubicBezTo>
                  <a:cubicBezTo>
                    <a:pt x="128605" y="1100"/>
                    <a:pt x="128678" y="587"/>
                    <a:pt x="128568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34"/>
            <p:cNvSpPr/>
            <p:nvPr/>
          </p:nvSpPr>
          <p:spPr>
            <a:xfrm>
              <a:off x="2699045" y="2229845"/>
              <a:ext cx="1324529" cy="723545"/>
            </a:xfrm>
            <a:custGeom>
              <a:avLst/>
              <a:gdLst/>
              <a:ahLst/>
              <a:cxnLst/>
              <a:rect l="l" t="t" r="r" b="b"/>
              <a:pathLst>
                <a:path w="49529" h="27056" extrusionOk="0">
                  <a:moveTo>
                    <a:pt x="49528" y="1"/>
                  </a:moveTo>
                  <a:cubicBezTo>
                    <a:pt x="49528" y="1"/>
                    <a:pt x="33435" y="5793"/>
                    <a:pt x="32078" y="6196"/>
                  </a:cubicBezTo>
                  <a:cubicBezTo>
                    <a:pt x="31015" y="6526"/>
                    <a:pt x="15691" y="15324"/>
                    <a:pt x="3373" y="22510"/>
                  </a:cubicBezTo>
                  <a:cubicBezTo>
                    <a:pt x="1" y="24526"/>
                    <a:pt x="844" y="27056"/>
                    <a:pt x="844" y="27056"/>
                  </a:cubicBezTo>
                  <a:cubicBezTo>
                    <a:pt x="844" y="27056"/>
                    <a:pt x="6526" y="26799"/>
                    <a:pt x="13858" y="23133"/>
                  </a:cubicBezTo>
                  <a:cubicBezTo>
                    <a:pt x="21190" y="19467"/>
                    <a:pt x="41830" y="9312"/>
                    <a:pt x="47402" y="3996"/>
                  </a:cubicBezTo>
                  <a:cubicBezTo>
                    <a:pt x="49418" y="2054"/>
                    <a:pt x="49528" y="1"/>
                    <a:pt x="49528" y="1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34"/>
            <p:cNvSpPr/>
            <p:nvPr/>
          </p:nvSpPr>
          <p:spPr>
            <a:xfrm>
              <a:off x="3501988" y="2306329"/>
              <a:ext cx="384316" cy="215705"/>
            </a:xfrm>
            <a:custGeom>
              <a:avLst/>
              <a:gdLst/>
              <a:ahLst/>
              <a:cxnLst/>
              <a:rect l="l" t="t" r="r" b="b"/>
              <a:pathLst>
                <a:path w="14371" h="8066" extrusionOk="0">
                  <a:moveTo>
                    <a:pt x="14371" y="0"/>
                  </a:moveTo>
                  <a:cubicBezTo>
                    <a:pt x="10558" y="183"/>
                    <a:pt x="3336" y="3556"/>
                    <a:pt x="1650" y="4473"/>
                  </a:cubicBezTo>
                  <a:cubicBezTo>
                    <a:pt x="0" y="5462"/>
                    <a:pt x="440" y="8065"/>
                    <a:pt x="440" y="8065"/>
                  </a:cubicBezTo>
                  <a:cubicBezTo>
                    <a:pt x="440" y="8065"/>
                    <a:pt x="4473" y="6819"/>
                    <a:pt x="8872" y="4473"/>
                  </a:cubicBezTo>
                  <a:cubicBezTo>
                    <a:pt x="13308" y="2163"/>
                    <a:pt x="14371" y="0"/>
                    <a:pt x="14371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34"/>
            <p:cNvSpPr/>
            <p:nvPr/>
          </p:nvSpPr>
          <p:spPr>
            <a:xfrm>
              <a:off x="2715705" y="2227893"/>
              <a:ext cx="1306879" cy="725497"/>
            </a:xfrm>
            <a:custGeom>
              <a:avLst/>
              <a:gdLst/>
              <a:ahLst/>
              <a:cxnLst/>
              <a:rect l="l" t="t" r="r" b="b"/>
              <a:pathLst>
                <a:path w="48869" h="27129" extrusionOk="0">
                  <a:moveTo>
                    <a:pt x="48869" y="0"/>
                  </a:moveTo>
                  <a:cubicBezTo>
                    <a:pt x="48869" y="0"/>
                    <a:pt x="47439" y="623"/>
                    <a:pt x="44103" y="1833"/>
                  </a:cubicBezTo>
                  <a:lnTo>
                    <a:pt x="41427" y="2786"/>
                  </a:lnTo>
                  <a:cubicBezTo>
                    <a:pt x="41427" y="2786"/>
                    <a:pt x="42875" y="2457"/>
                    <a:pt x="44033" y="2457"/>
                  </a:cubicBezTo>
                  <a:cubicBezTo>
                    <a:pt x="45609" y="2457"/>
                    <a:pt x="46649" y="3066"/>
                    <a:pt x="42783" y="5939"/>
                  </a:cubicBezTo>
                  <a:cubicBezTo>
                    <a:pt x="37687" y="9752"/>
                    <a:pt x="7993" y="25112"/>
                    <a:pt x="5903" y="25149"/>
                  </a:cubicBezTo>
                  <a:cubicBezTo>
                    <a:pt x="5880" y="25150"/>
                    <a:pt x="5857" y="25150"/>
                    <a:pt x="5834" y="25150"/>
                  </a:cubicBezTo>
                  <a:cubicBezTo>
                    <a:pt x="3861" y="25150"/>
                    <a:pt x="2750" y="23610"/>
                    <a:pt x="2750" y="23609"/>
                  </a:cubicBezTo>
                  <a:lnTo>
                    <a:pt x="2750" y="23609"/>
                  </a:lnTo>
                  <a:cubicBezTo>
                    <a:pt x="2750" y="23610"/>
                    <a:pt x="3263" y="25002"/>
                    <a:pt x="331" y="25149"/>
                  </a:cubicBezTo>
                  <a:cubicBezTo>
                    <a:pt x="294" y="25369"/>
                    <a:pt x="221" y="25589"/>
                    <a:pt x="147" y="25846"/>
                  </a:cubicBezTo>
                  <a:cubicBezTo>
                    <a:pt x="1" y="26579"/>
                    <a:pt x="184" y="27129"/>
                    <a:pt x="184" y="27129"/>
                  </a:cubicBezTo>
                  <a:cubicBezTo>
                    <a:pt x="184" y="27129"/>
                    <a:pt x="5866" y="26872"/>
                    <a:pt x="13198" y="23206"/>
                  </a:cubicBezTo>
                  <a:cubicBezTo>
                    <a:pt x="20530" y="19540"/>
                    <a:pt x="41170" y="9385"/>
                    <a:pt x="46742" y="4069"/>
                  </a:cubicBezTo>
                  <a:cubicBezTo>
                    <a:pt x="48759" y="2127"/>
                    <a:pt x="48869" y="0"/>
                    <a:pt x="4886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34"/>
            <p:cNvSpPr/>
            <p:nvPr/>
          </p:nvSpPr>
          <p:spPr>
            <a:xfrm>
              <a:off x="2791199" y="2859256"/>
              <a:ext cx="2848050" cy="796097"/>
            </a:xfrm>
            <a:custGeom>
              <a:avLst/>
              <a:gdLst/>
              <a:ahLst/>
              <a:cxnLst/>
              <a:rect l="l" t="t" r="r" b="b"/>
              <a:pathLst>
                <a:path w="106499" h="29769" extrusionOk="0">
                  <a:moveTo>
                    <a:pt x="1" y="0"/>
                  </a:moveTo>
                  <a:lnTo>
                    <a:pt x="1" y="1577"/>
                  </a:lnTo>
                  <a:lnTo>
                    <a:pt x="9422" y="1430"/>
                  </a:lnTo>
                  <a:lnTo>
                    <a:pt x="40583" y="15434"/>
                  </a:lnTo>
                  <a:lnTo>
                    <a:pt x="97443" y="29769"/>
                  </a:lnTo>
                  <a:lnTo>
                    <a:pt x="106498" y="25956"/>
                  </a:lnTo>
                  <a:lnTo>
                    <a:pt x="106498" y="25149"/>
                  </a:lnTo>
                  <a:lnTo>
                    <a:pt x="105289" y="25406"/>
                  </a:lnTo>
                  <a:lnTo>
                    <a:pt x="63606" y="6673"/>
                  </a:lnTo>
                  <a:lnTo>
                    <a:pt x="9386" y="25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34"/>
            <p:cNvSpPr/>
            <p:nvPr/>
          </p:nvSpPr>
          <p:spPr>
            <a:xfrm>
              <a:off x="1396123" y="3178856"/>
              <a:ext cx="275983" cy="149143"/>
            </a:xfrm>
            <a:custGeom>
              <a:avLst/>
              <a:gdLst/>
              <a:ahLst/>
              <a:cxnLst/>
              <a:rect l="l" t="t" r="r" b="b"/>
              <a:pathLst>
                <a:path w="10320" h="5577" extrusionOk="0">
                  <a:moveTo>
                    <a:pt x="1870" y="1"/>
                  </a:moveTo>
                  <a:lnTo>
                    <a:pt x="37" y="3080"/>
                  </a:lnTo>
                  <a:cubicBezTo>
                    <a:pt x="37" y="3080"/>
                    <a:pt x="0" y="3447"/>
                    <a:pt x="733" y="4143"/>
                  </a:cubicBezTo>
                  <a:cubicBezTo>
                    <a:pt x="1503" y="4840"/>
                    <a:pt x="3410" y="5500"/>
                    <a:pt x="5646" y="5573"/>
                  </a:cubicBezTo>
                  <a:cubicBezTo>
                    <a:pt x="5720" y="5575"/>
                    <a:pt x="5795" y="5577"/>
                    <a:pt x="5870" y="5577"/>
                  </a:cubicBezTo>
                  <a:cubicBezTo>
                    <a:pt x="8041" y="5577"/>
                    <a:pt x="10302" y="4583"/>
                    <a:pt x="10302" y="4583"/>
                  </a:cubicBezTo>
                  <a:cubicBezTo>
                    <a:pt x="10302" y="4583"/>
                    <a:pt x="10265" y="3300"/>
                    <a:pt x="10302" y="2823"/>
                  </a:cubicBezTo>
                  <a:cubicBezTo>
                    <a:pt x="10319" y="2719"/>
                    <a:pt x="10170" y="2681"/>
                    <a:pt x="9905" y="2681"/>
                  </a:cubicBezTo>
                  <a:cubicBezTo>
                    <a:pt x="9154" y="2681"/>
                    <a:pt x="7466" y="2990"/>
                    <a:pt x="5966" y="2990"/>
                  </a:cubicBezTo>
                  <a:cubicBezTo>
                    <a:pt x="5757" y="2990"/>
                    <a:pt x="5551" y="2984"/>
                    <a:pt x="5353" y="2970"/>
                  </a:cubicBezTo>
                  <a:cubicBezTo>
                    <a:pt x="3300" y="2823"/>
                    <a:pt x="1540" y="1834"/>
                    <a:pt x="1540" y="1430"/>
                  </a:cubicBezTo>
                  <a:cubicBezTo>
                    <a:pt x="1540" y="991"/>
                    <a:pt x="1870" y="1"/>
                    <a:pt x="1870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34"/>
            <p:cNvSpPr/>
            <p:nvPr/>
          </p:nvSpPr>
          <p:spPr>
            <a:xfrm>
              <a:off x="2791199" y="2427873"/>
              <a:ext cx="2848050" cy="1205900"/>
            </a:xfrm>
            <a:custGeom>
              <a:avLst/>
              <a:gdLst/>
              <a:ahLst/>
              <a:cxnLst/>
              <a:rect l="l" t="t" r="r" b="b"/>
              <a:pathLst>
                <a:path w="106499" h="45093" extrusionOk="0">
                  <a:moveTo>
                    <a:pt x="27972" y="1"/>
                  </a:moveTo>
                  <a:lnTo>
                    <a:pt x="1" y="16131"/>
                  </a:lnTo>
                  <a:lnTo>
                    <a:pt x="9422" y="16755"/>
                  </a:lnTo>
                  <a:lnTo>
                    <a:pt x="40583" y="30722"/>
                  </a:lnTo>
                  <a:lnTo>
                    <a:pt x="97443" y="45093"/>
                  </a:lnTo>
                  <a:lnTo>
                    <a:pt x="106498" y="41280"/>
                  </a:lnTo>
                  <a:lnTo>
                    <a:pt x="63606" y="21997"/>
                  </a:lnTo>
                  <a:lnTo>
                    <a:pt x="27972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34"/>
            <p:cNvSpPr/>
            <p:nvPr/>
          </p:nvSpPr>
          <p:spPr>
            <a:xfrm>
              <a:off x="5397069" y="3324950"/>
              <a:ext cx="300987" cy="308822"/>
            </a:xfrm>
            <a:custGeom>
              <a:avLst/>
              <a:gdLst/>
              <a:ahLst/>
              <a:cxnLst/>
              <a:rect l="l" t="t" r="r" b="b"/>
              <a:pathLst>
                <a:path w="11255" h="11548" extrusionOk="0">
                  <a:moveTo>
                    <a:pt x="11255" y="0"/>
                  </a:moveTo>
                  <a:lnTo>
                    <a:pt x="5243" y="2493"/>
                  </a:lnTo>
                  <a:lnTo>
                    <a:pt x="0" y="11548"/>
                  </a:lnTo>
                  <a:lnTo>
                    <a:pt x="9055" y="7735"/>
                  </a:lnTo>
                  <a:lnTo>
                    <a:pt x="11255" y="0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34"/>
            <p:cNvSpPr/>
            <p:nvPr/>
          </p:nvSpPr>
          <p:spPr>
            <a:xfrm>
              <a:off x="3694133" y="2581803"/>
              <a:ext cx="719641" cy="438256"/>
            </a:xfrm>
            <a:custGeom>
              <a:avLst/>
              <a:gdLst/>
              <a:ahLst/>
              <a:cxnLst/>
              <a:rect l="l" t="t" r="r" b="b"/>
              <a:pathLst>
                <a:path w="26910" h="16388" extrusionOk="0">
                  <a:moveTo>
                    <a:pt x="3447" y="1"/>
                  </a:moveTo>
                  <a:lnTo>
                    <a:pt x="1" y="2017"/>
                  </a:lnTo>
                  <a:lnTo>
                    <a:pt x="24196" y="16388"/>
                  </a:lnTo>
                  <a:lnTo>
                    <a:pt x="26909" y="14848"/>
                  </a:lnTo>
                  <a:lnTo>
                    <a:pt x="26616" y="14335"/>
                  </a:lnTo>
                  <a:lnTo>
                    <a:pt x="24196" y="15764"/>
                  </a:lnTo>
                  <a:lnTo>
                    <a:pt x="1064" y="2017"/>
                  </a:lnTo>
                  <a:lnTo>
                    <a:pt x="3703" y="514"/>
                  </a:lnTo>
                  <a:lnTo>
                    <a:pt x="3447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34"/>
            <p:cNvSpPr/>
            <p:nvPr/>
          </p:nvSpPr>
          <p:spPr>
            <a:xfrm>
              <a:off x="4673550" y="3128848"/>
              <a:ext cx="774516" cy="354926"/>
            </a:xfrm>
            <a:custGeom>
              <a:avLst/>
              <a:gdLst/>
              <a:ahLst/>
              <a:cxnLst/>
              <a:rect l="l" t="t" r="r" b="b"/>
              <a:pathLst>
                <a:path w="28962" h="13272" extrusionOk="0">
                  <a:moveTo>
                    <a:pt x="3006" y="1"/>
                  </a:moveTo>
                  <a:lnTo>
                    <a:pt x="0" y="1724"/>
                  </a:lnTo>
                  <a:lnTo>
                    <a:pt x="26689" y="13199"/>
                  </a:lnTo>
                  <a:lnTo>
                    <a:pt x="26799" y="13272"/>
                  </a:lnTo>
                  <a:lnTo>
                    <a:pt x="28962" y="11989"/>
                  </a:lnTo>
                  <a:lnTo>
                    <a:pt x="28668" y="11549"/>
                  </a:lnTo>
                  <a:lnTo>
                    <a:pt x="26799" y="12649"/>
                  </a:lnTo>
                  <a:lnTo>
                    <a:pt x="1210" y="1651"/>
                  </a:lnTo>
                  <a:lnTo>
                    <a:pt x="3299" y="441"/>
                  </a:lnTo>
                  <a:lnTo>
                    <a:pt x="3006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34"/>
            <p:cNvSpPr/>
            <p:nvPr/>
          </p:nvSpPr>
          <p:spPr>
            <a:xfrm>
              <a:off x="2791199" y="2785715"/>
              <a:ext cx="2654915" cy="848058"/>
            </a:xfrm>
            <a:custGeom>
              <a:avLst/>
              <a:gdLst/>
              <a:ahLst/>
              <a:cxnLst/>
              <a:rect l="l" t="t" r="r" b="b"/>
              <a:pathLst>
                <a:path w="99277" h="31712" extrusionOk="0">
                  <a:moveTo>
                    <a:pt x="13638" y="1"/>
                  </a:moveTo>
                  <a:lnTo>
                    <a:pt x="1" y="2750"/>
                  </a:lnTo>
                  <a:lnTo>
                    <a:pt x="9422" y="3374"/>
                  </a:lnTo>
                  <a:lnTo>
                    <a:pt x="40583" y="17341"/>
                  </a:lnTo>
                  <a:lnTo>
                    <a:pt x="97443" y="31712"/>
                  </a:lnTo>
                  <a:lnTo>
                    <a:pt x="99276" y="30905"/>
                  </a:lnTo>
                  <a:lnTo>
                    <a:pt x="44249" y="14262"/>
                  </a:lnTo>
                  <a:lnTo>
                    <a:pt x="13638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34"/>
            <p:cNvSpPr/>
            <p:nvPr/>
          </p:nvSpPr>
          <p:spPr>
            <a:xfrm>
              <a:off x="2512783" y="1463111"/>
              <a:ext cx="2224495" cy="1079514"/>
            </a:xfrm>
            <a:custGeom>
              <a:avLst/>
              <a:gdLst/>
              <a:ahLst/>
              <a:cxnLst/>
              <a:rect l="l" t="t" r="r" b="b"/>
              <a:pathLst>
                <a:path w="83182" h="40367" extrusionOk="0">
                  <a:moveTo>
                    <a:pt x="80749" y="0"/>
                  </a:moveTo>
                  <a:cubicBezTo>
                    <a:pt x="80705" y="0"/>
                    <a:pt x="80661" y="1"/>
                    <a:pt x="80616" y="3"/>
                  </a:cubicBezTo>
                  <a:cubicBezTo>
                    <a:pt x="78050" y="186"/>
                    <a:pt x="61259" y="6272"/>
                    <a:pt x="54624" y="8142"/>
                  </a:cubicBezTo>
                  <a:cubicBezTo>
                    <a:pt x="47988" y="10048"/>
                    <a:pt x="40949" y="14301"/>
                    <a:pt x="40949" y="14301"/>
                  </a:cubicBezTo>
                  <a:cubicBezTo>
                    <a:pt x="40949" y="14301"/>
                    <a:pt x="36367" y="16940"/>
                    <a:pt x="35744" y="17307"/>
                  </a:cubicBezTo>
                  <a:cubicBezTo>
                    <a:pt x="34717" y="18517"/>
                    <a:pt x="27495" y="24969"/>
                    <a:pt x="0" y="40366"/>
                  </a:cubicBezTo>
                  <a:cubicBezTo>
                    <a:pt x="0" y="40366"/>
                    <a:pt x="33947" y="22036"/>
                    <a:pt x="42929" y="22036"/>
                  </a:cubicBezTo>
                  <a:cubicBezTo>
                    <a:pt x="50811" y="22036"/>
                    <a:pt x="43589" y="34684"/>
                    <a:pt x="40290" y="37983"/>
                  </a:cubicBezTo>
                  <a:lnTo>
                    <a:pt x="40326" y="37983"/>
                  </a:lnTo>
                  <a:lnTo>
                    <a:pt x="58876" y="27205"/>
                  </a:lnTo>
                  <a:lnTo>
                    <a:pt x="64779" y="22696"/>
                  </a:lnTo>
                  <a:cubicBezTo>
                    <a:pt x="70754" y="18150"/>
                    <a:pt x="82742" y="4219"/>
                    <a:pt x="83035" y="3816"/>
                  </a:cubicBezTo>
                  <a:cubicBezTo>
                    <a:pt x="83182" y="3633"/>
                    <a:pt x="83182" y="2716"/>
                    <a:pt x="82925" y="1836"/>
                  </a:cubicBezTo>
                  <a:cubicBezTo>
                    <a:pt x="82779" y="1433"/>
                    <a:pt x="82669" y="1066"/>
                    <a:pt x="82375" y="773"/>
                  </a:cubicBezTo>
                  <a:cubicBezTo>
                    <a:pt x="81995" y="289"/>
                    <a:pt x="81483" y="0"/>
                    <a:pt x="80749" y="0"/>
                  </a:cubicBez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34"/>
            <p:cNvSpPr/>
            <p:nvPr/>
          </p:nvSpPr>
          <p:spPr>
            <a:xfrm>
              <a:off x="3872559" y="720044"/>
              <a:ext cx="793156" cy="1091201"/>
            </a:xfrm>
            <a:custGeom>
              <a:avLst/>
              <a:gdLst/>
              <a:ahLst/>
              <a:cxnLst/>
              <a:rect l="l" t="t" r="r" b="b"/>
              <a:pathLst>
                <a:path w="29659" h="40804" extrusionOk="0">
                  <a:moveTo>
                    <a:pt x="29109" y="1"/>
                  </a:moveTo>
                  <a:lnTo>
                    <a:pt x="23280" y="4180"/>
                  </a:lnTo>
                  <a:cubicBezTo>
                    <a:pt x="20494" y="6196"/>
                    <a:pt x="18038" y="9496"/>
                    <a:pt x="16644" y="13162"/>
                  </a:cubicBezTo>
                  <a:cubicBezTo>
                    <a:pt x="14115" y="19761"/>
                    <a:pt x="9972" y="30135"/>
                    <a:pt x="7259" y="33362"/>
                  </a:cubicBezTo>
                  <a:cubicBezTo>
                    <a:pt x="3227" y="38274"/>
                    <a:pt x="441" y="40437"/>
                    <a:pt x="441" y="40437"/>
                  </a:cubicBezTo>
                  <a:lnTo>
                    <a:pt x="1" y="40804"/>
                  </a:lnTo>
                  <a:lnTo>
                    <a:pt x="1" y="40804"/>
                  </a:lnTo>
                  <a:lnTo>
                    <a:pt x="661" y="40657"/>
                  </a:lnTo>
                  <a:lnTo>
                    <a:pt x="29256" y="28192"/>
                  </a:lnTo>
                  <a:lnTo>
                    <a:pt x="28706" y="27863"/>
                  </a:lnTo>
                  <a:lnTo>
                    <a:pt x="23207" y="26176"/>
                  </a:lnTo>
                  <a:lnTo>
                    <a:pt x="26396" y="14188"/>
                  </a:lnTo>
                  <a:lnTo>
                    <a:pt x="29659" y="331"/>
                  </a:lnTo>
                  <a:lnTo>
                    <a:pt x="29109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34"/>
            <p:cNvSpPr/>
            <p:nvPr/>
          </p:nvSpPr>
          <p:spPr>
            <a:xfrm>
              <a:off x="3882801" y="728869"/>
              <a:ext cx="775506" cy="1077482"/>
            </a:xfrm>
            <a:custGeom>
              <a:avLst/>
              <a:gdLst/>
              <a:ahLst/>
              <a:cxnLst/>
              <a:rect l="l" t="t" r="r" b="b"/>
              <a:pathLst>
                <a:path w="28999" h="40291" extrusionOk="0">
                  <a:moveTo>
                    <a:pt x="28998" y="1"/>
                  </a:moveTo>
                  <a:lnTo>
                    <a:pt x="23646" y="3813"/>
                  </a:lnTo>
                  <a:lnTo>
                    <a:pt x="22913" y="4363"/>
                  </a:lnTo>
                  <a:cubicBezTo>
                    <a:pt x="20127" y="6306"/>
                    <a:pt x="17634" y="9679"/>
                    <a:pt x="16277" y="13272"/>
                  </a:cubicBezTo>
                  <a:cubicBezTo>
                    <a:pt x="13748" y="19871"/>
                    <a:pt x="9569" y="30245"/>
                    <a:pt x="6892" y="33508"/>
                  </a:cubicBezTo>
                  <a:cubicBezTo>
                    <a:pt x="2860" y="38347"/>
                    <a:pt x="0" y="40290"/>
                    <a:pt x="0" y="40290"/>
                  </a:cubicBezTo>
                  <a:lnTo>
                    <a:pt x="9312" y="36331"/>
                  </a:lnTo>
                  <a:lnTo>
                    <a:pt x="13858" y="34425"/>
                  </a:lnTo>
                  <a:lnTo>
                    <a:pt x="28595" y="27826"/>
                  </a:lnTo>
                  <a:lnTo>
                    <a:pt x="22766" y="26396"/>
                  </a:lnTo>
                  <a:lnTo>
                    <a:pt x="26029" y="14371"/>
                  </a:lnTo>
                  <a:lnTo>
                    <a:pt x="2899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34"/>
            <p:cNvSpPr/>
            <p:nvPr/>
          </p:nvSpPr>
          <p:spPr>
            <a:xfrm>
              <a:off x="4328438" y="1807287"/>
              <a:ext cx="1068657" cy="221615"/>
            </a:xfrm>
            <a:custGeom>
              <a:avLst/>
              <a:gdLst/>
              <a:ahLst/>
              <a:cxnLst/>
              <a:rect l="l" t="t" r="r" b="b"/>
              <a:pathLst>
                <a:path w="39961" h="8287" extrusionOk="0">
                  <a:moveTo>
                    <a:pt x="1" y="1"/>
                  </a:moveTo>
                  <a:lnTo>
                    <a:pt x="1577" y="1064"/>
                  </a:lnTo>
                  <a:lnTo>
                    <a:pt x="4547" y="1871"/>
                  </a:lnTo>
                  <a:lnTo>
                    <a:pt x="32042" y="8286"/>
                  </a:lnTo>
                  <a:lnTo>
                    <a:pt x="39594" y="5060"/>
                  </a:lnTo>
                  <a:lnTo>
                    <a:pt x="39960" y="436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34"/>
            <p:cNvSpPr/>
            <p:nvPr/>
          </p:nvSpPr>
          <p:spPr>
            <a:xfrm>
              <a:off x="4328438" y="1585725"/>
              <a:ext cx="1068657" cy="425527"/>
            </a:xfrm>
            <a:custGeom>
              <a:avLst/>
              <a:gdLst/>
              <a:ahLst/>
              <a:cxnLst/>
              <a:rect l="l" t="t" r="r" b="b"/>
              <a:pathLst>
                <a:path w="39961" h="15912" extrusionOk="0">
                  <a:moveTo>
                    <a:pt x="14408" y="1"/>
                  </a:moveTo>
                  <a:lnTo>
                    <a:pt x="1" y="8286"/>
                  </a:lnTo>
                  <a:lnTo>
                    <a:pt x="4547" y="9386"/>
                  </a:lnTo>
                  <a:lnTo>
                    <a:pt x="32408" y="15911"/>
                  </a:lnTo>
                  <a:lnTo>
                    <a:pt x="39960" y="12649"/>
                  </a:lnTo>
                  <a:lnTo>
                    <a:pt x="14408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34"/>
            <p:cNvSpPr/>
            <p:nvPr/>
          </p:nvSpPr>
          <p:spPr>
            <a:xfrm>
              <a:off x="2733355" y="2654355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4" y="0"/>
                  </a:moveTo>
                  <a:cubicBezTo>
                    <a:pt x="1504" y="0"/>
                    <a:pt x="1394" y="37"/>
                    <a:pt x="1320" y="74"/>
                  </a:cubicBezTo>
                  <a:lnTo>
                    <a:pt x="404" y="624"/>
                  </a:lnTo>
                  <a:cubicBezTo>
                    <a:pt x="111" y="807"/>
                    <a:pt x="1" y="1247"/>
                    <a:pt x="111" y="1540"/>
                  </a:cubicBezTo>
                  <a:lnTo>
                    <a:pt x="624" y="2933"/>
                  </a:lnTo>
                  <a:cubicBezTo>
                    <a:pt x="734" y="3153"/>
                    <a:pt x="954" y="3336"/>
                    <a:pt x="1174" y="3336"/>
                  </a:cubicBezTo>
                  <a:cubicBezTo>
                    <a:pt x="1284" y="3336"/>
                    <a:pt x="1357" y="3300"/>
                    <a:pt x="1467" y="3263"/>
                  </a:cubicBezTo>
                  <a:lnTo>
                    <a:pt x="2384" y="2713"/>
                  </a:lnTo>
                  <a:cubicBezTo>
                    <a:pt x="2640" y="2530"/>
                    <a:pt x="2787" y="2090"/>
                    <a:pt x="2640" y="1797"/>
                  </a:cubicBezTo>
                  <a:lnTo>
                    <a:pt x="2164" y="404"/>
                  </a:lnTo>
                  <a:cubicBezTo>
                    <a:pt x="2054" y="184"/>
                    <a:pt x="1834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34"/>
            <p:cNvSpPr/>
            <p:nvPr/>
          </p:nvSpPr>
          <p:spPr>
            <a:xfrm>
              <a:off x="2739239" y="2658688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22" y="1"/>
                  </a:moveTo>
                  <a:cubicBezTo>
                    <a:pt x="1365" y="1"/>
                    <a:pt x="1306" y="19"/>
                    <a:pt x="1247" y="58"/>
                  </a:cubicBezTo>
                  <a:lnTo>
                    <a:pt x="331" y="608"/>
                  </a:lnTo>
                  <a:cubicBezTo>
                    <a:pt x="111" y="755"/>
                    <a:pt x="1" y="1085"/>
                    <a:pt x="111" y="1341"/>
                  </a:cubicBezTo>
                  <a:lnTo>
                    <a:pt x="587" y="2735"/>
                  </a:lnTo>
                  <a:cubicBezTo>
                    <a:pt x="694" y="2921"/>
                    <a:pt x="839" y="3049"/>
                    <a:pt x="1009" y="3049"/>
                  </a:cubicBezTo>
                  <a:cubicBezTo>
                    <a:pt x="1073" y="3049"/>
                    <a:pt x="1140" y="3031"/>
                    <a:pt x="1210" y="2991"/>
                  </a:cubicBezTo>
                  <a:lnTo>
                    <a:pt x="2127" y="2441"/>
                  </a:lnTo>
                  <a:cubicBezTo>
                    <a:pt x="2347" y="2295"/>
                    <a:pt x="2420" y="2001"/>
                    <a:pt x="2347" y="1708"/>
                  </a:cubicBezTo>
                  <a:lnTo>
                    <a:pt x="1834" y="352"/>
                  </a:lnTo>
                  <a:cubicBezTo>
                    <a:pt x="1726" y="137"/>
                    <a:pt x="1580" y="1"/>
                    <a:pt x="142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34"/>
            <p:cNvSpPr/>
            <p:nvPr/>
          </p:nvSpPr>
          <p:spPr>
            <a:xfrm>
              <a:off x="2609832" y="2724929"/>
              <a:ext cx="74531" cy="90229"/>
            </a:xfrm>
            <a:custGeom>
              <a:avLst/>
              <a:gdLst/>
              <a:ahLst/>
              <a:cxnLst/>
              <a:rect l="l" t="t" r="r" b="b"/>
              <a:pathLst>
                <a:path w="2787" h="3374" extrusionOk="0">
                  <a:moveTo>
                    <a:pt x="1577" y="1"/>
                  </a:moveTo>
                  <a:cubicBezTo>
                    <a:pt x="1504" y="1"/>
                    <a:pt x="1394" y="74"/>
                    <a:pt x="1320" y="111"/>
                  </a:cubicBezTo>
                  <a:lnTo>
                    <a:pt x="404" y="661"/>
                  </a:lnTo>
                  <a:cubicBezTo>
                    <a:pt x="110" y="844"/>
                    <a:pt x="0" y="1247"/>
                    <a:pt x="110" y="1577"/>
                  </a:cubicBezTo>
                  <a:lnTo>
                    <a:pt x="624" y="2934"/>
                  </a:lnTo>
                  <a:cubicBezTo>
                    <a:pt x="734" y="3190"/>
                    <a:pt x="954" y="3374"/>
                    <a:pt x="1174" y="3374"/>
                  </a:cubicBezTo>
                  <a:cubicBezTo>
                    <a:pt x="1284" y="3374"/>
                    <a:pt x="1357" y="3374"/>
                    <a:pt x="1467" y="3264"/>
                  </a:cubicBezTo>
                  <a:lnTo>
                    <a:pt x="2383" y="2714"/>
                  </a:lnTo>
                  <a:cubicBezTo>
                    <a:pt x="2640" y="2530"/>
                    <a:pt x="2787" y="2127"/>
                    <a:pt x="2640" y="1797"/>
                  </a:cubicBezTo>
                  <a:lnTo>
                    <a:pt x="2127" y="441"/>
                  </a:lnTo>
                  <a:cubicBezTo>
                    <a:pt x="2053" y="184"/>
                    <a:pt x="1833" y="1"/>
                    <a:pt x="1577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34"/>
            <p:cNvSpPr/>
            <p:nvPr/>
          </p:nvSpPr>
          <p:spPr>
            <a:xfrm>
              <a:off x="2615715" y="2731213"/>
              <a:ext cx="64717" cy="81565"/>
            </a:xfrm>
            <a:custGeom>
              <a:avLst/>
              <a:gdLst/>
              <a:ahLst/>
              <a:cxnLst/>
              <a:rect l="l" t="t" r="r" b="b"/>
              <a:pathLst>
                <a:path w="2420" h="3050" extrusionOk="0">
                  <a:moveTo>
                    <a:pt x="1426" y="1"/>
                  </a:moveTo>
                  <a:cubicBezTo>
                    <a:pt x="1367" y="1"/>
                    <a:pt x="1307" y="19"/>
                    <a:pt x="1247" y="59"/>
                  </a:cubicBezTo>
                  <a:lnTo>
                    <a:pt x="330" y="609"/>
                  </a:lnTo>
                  <a:cubicBezTo>
                    <a:pt x="74" y="682"/>
                    <a:pt x="0" y="1049"/>
                    <a:pt x="74" y="1342"/>
                  </a:cubicBezTo>
                  <a:lnTo>
                    <a:pt x="587" y="2699"/>
                  </a:lnTo>
                  <a:cubicBezTo>
                    <a:pt x="694" y="2913"/>
                    <a:pt x="841" y="3050"/>
                    <a:pt x="998" y="3050"/>
                  </a:cubicBezTo>
                  <a:cubicBezTo>
                    <a:pt x="1056" y="3050"/>
                    <a:pt x="1115" y="3031"/>
                    <a:pt x="1174" y="2992"/>
                  </a:cubicBezTo>
                  <a:lnTo>
                    <a:pt x="2090" y="2442"/>
                  </a:lnTo>
                  <a:cubicBezTo>
                    <a:pt x="2347" y="2295"/>
                    <a:pt x="2420" y="1966"/>
                    <a:pt x="2347" y="1709"/>
                  </a:cubicBezTo>
                  <a:lnTo>
                    <a:pt x="1833" y="316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34"/>
            <p:cNvSpPr/>
            <p:nvPr/>
          </p:nvSpPr>
          <p:spPr>
            <a:xfrm>
              <a:off x="2485319" y="2797481"/>
              <a:ext cx="75521" cy="89240"/>
            </a:xfrm>
            <a:custGeom>
              <a:avLst/>
              <a:gdLst/>
              <a:ahLst/>
              <a:cxnLst/>
              <a:rect l="l" t="t" r="r" b="b"/>
              <a:pathLst>
                <a:path w="2824" h="3337" extrusionOk="0">
                  <a:moveTo>
                    <a:pt x="1614" y="1"/>
                  </a:moveTo>
                  <a:cubicBezTo>
                    <a:pt x="1540" y="1"/>
                    <a:pt x="1430" y="37"/>
                    <a:pt x="1357" y="111"/>
                  </a:cubicBezTo>
                  <a:lnTo>
                    <a:pt x="441" y="661"/>
                  </a:lnTo>
                  <a:cubicBezTo>
                    <a:pt x="147" y="844"/>
                    <a:pt x="1" y="1247"/>
                    <a:pt x="147" y="1577"/>
                  </a:cubicBezTo>
                  <a:lnTo>
                    <a:pt x="660" y="2934"/>
                  </a:lnTo>
                  <a:cubicBezTo>
                    <a:pt x="734" y="3154"/>
                    <a:pt x="990" y="3337"/>
                    <a:pt x="1210" y="3337"/>
                  </a:cubicBezTo>
                  <a:cubicBezTo>
                    <a:pt x="1284" y="3337"/>
                    <a:pt x="1394" y="3300"/>
                    <a:pt x="1467" y="3264"/>
                  </a:cubicBezTo>
                  <a:lnTo>
                    <a:pt x="2384" y="2714"/>
                  </a:lnTo>
                  <a:cubicBezTo>
                    <a:pt x="2677" y="2530"/>
                    <a:pt x="2823" y="2127"/>
                    <a:pt x="2677" y="1797"/>
                  </a:cubicBezTo>
                  <a:lnTo>
                    <a:pt x="2164" y="404"/>
                  </a:lnTo>
                  <a:cubicBezTo>
                    <a:pt x="2090" y="184"/>
                    <a:pt x="1834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34"/>
            <p:cNvSpPr/>
            <p:nvPr/>
          </p:nvSpPr>
          <p:spPr>
            <a:xfrm>
              <a:off x="2492191" y="2801840"/>
              <a:ext cx="64717" cy="81538"/>
            </a:xfrm>
            <a:custGeom>
              <a:avLst/>
              <a:gdLst/>
              <a:ahLst/>
              <a:cxnLst/>
              <a:rect l="l" t="t" r="r" b="b"/>
              <a:pathLst>
                <a:path w="2420" h="3049" extrusionOk="0">
                  <a:moveTo>
                    <a:pt x="1408" y="0"/>
                  </a:moveTo>
                  <a:cubicBezTo>
                    <a:pt x="1345" y="0"/>
                    <a:pt x="1279" y="18"/>
                    <a:pt x="1210" y="58"/>
                  </a:cubicBezTo>
                  <a:lnTo>
                    <a:pt x="294" y="608"/>
                  </a:lnTo>
                  <a:cubicBezTo>
                    <a:pt x="74" y="754"/>
                    <a:pt x="0" y="1084"/>
                    <a:pt x="74" y="1341"/>
                  </a:cubicBezTo>
                  <a:lnTo>
                    <a:pt x="587" y="2734"/>
                  </a:lnTo>
                  <a:cubicBezTo>
                    <a:pt x="693" y="2920"/>
                    <a:pt x="839" y="3049"/>
                    <a:pt x="994" y="3049"/>
                  </a:cubicBezTo>
                  <a:cubicBezTo>
                    <a:pt x="1053" y="3049"/>
                    <a:pt x="1113" y="3031"/>
                    <a:pt x="1173" y="2991"/>
                  </a:cubicBezTo>
                  <a:lnTo>
                    <a:pt x="2090" y="2441"/>
                  </a:lnTo>
                  <a:cubicBezTo>
                    <a:pt x="2310" y="2331"/>
                    <a:pt x="2420" y="2001"/>
                    <a:pt x="2310" y="1707"/>
                  </a:cubicBezTo>
                  <a:lnTo>
                    <a:pt x="1833" y="351"/>
                  </a:lnTo>
                  <a:cubicBezTo>
                    <a:pt x="1726" y="136"/>
                    <a:pt x="1579" y="0"/>
                    <a:pt x="1408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34"/>
            <p:cNvSpPr/>
            <p:nvPr/>
          </p:nvSpPr>
          <p:spPr>
            <a:xfrm>
              <a:off x="2163767" y="2983770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576" y="0"/>
                  </a:moveTo>
                  <a:cubicBezTo>
                    <a:pt x="1503" y="0"/>
                    <a:pt x="1393" y="37"/>
                    <a:pt x="1320" y="110"/>
                  </a:cubicBezTo>
                  <a:lnTo>
                    <a:pt x="403" y="660"/>
                  </a:lnTo>
                  <a:cubicBezTo>
                    <a:pt x="110" y="843"/>
                    <a:pt x="0" y="1247"/>
                    <a:pt x="110" y="1577"/>
                  </a:cubicBezTo>
                  <a:lnTo>
                    <a:pt x="623" y="2933"/>
                  </a:lnTo>
                  <a:cubicBezTo>
                    <a:pt x="733" y="3153"/>
                    <a:pt x="953" y="3336"/>
                    <a:pt x="1173" y="3336"/>
                  </a:cubicBezTo>
                  <a:cubicBezTo>
                    <a:pt x="1283" y="3336"/>
                    <a:pt x="1356" y="3300"/>
                    <a:pt x="1466" y="3263"/>
                  </a:cubicBezTo>
                  <a:lnTo>
                    <a:pt x="2383" y="2713"/>
                  </a:lnTo>
                  <a:cubicBezTo>
                    <a:pt x="2640" y="2530"/>
                    <a:pt x="2786" y="2127"/>
                    <a:pt x="2640" y="1797"/>
                  </a:cubicBezTo>
                  <a:lnTo>
                    <a:pt x="2126" y="404"/>
                  </a:lnTo>
                  <a:cubicBezTo>
                    <a:pt x="2053" y="184"/>
                    <a:pt x="1833" y="0"/>
                    <a:pt x="1576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34"/>
            <p:cNvSpPr/>
            <p:nvPr/>
          </p:nvSpPr>
          <p:spPr>
            <a:xfrm>
              <a:off x="2169650" y="2988530"/>
              <a:ext cx="64717" cy="81137"/>
            </a:xfrm>
            <a:custGeom>
              <a:avLst/>
              <a:gdLst/>
              <a:ahLst/>
              <a:cxnLst/>
              <a:rect l="l" t="t" r="r" b="b"/>
              <a:pathLst>
                <a:path w="2420" h="3034" extrusionOk="0">
                  <a:moveTo>
                    <a:pt x="1414" y="0"/>
                  </a:moveTo>
                  <a:cubicBezTo>
                    <a:pt x="1359" y="0"/>
                    <a:pt x="1303" y="14"/>
                    <a:pt x="1246" y="42"/>
                  </a:cubicBezTo>
                  <a:lnTo>
                    <a:pt x="330" y="592"/>
                  </a:lnTo>
                  <a:cubicBezTo>
                    <a:pt x="73" y="739"/>
                    <a:pt x="0" y="1069"/>
                    <a:pt x="73" y="1325"/>
                  </a:cubicBezTo>
                  <a:lnTo>
                    <a:pt x="587" y="2718"/>
                  </a:lnTo>
                  <a:cubicBezTo>
                    <a:pt x="693" y="2905"/>
                    <a:pt x="838" y="3033"/>
                    <a:pt x="994" y="3033"/>
                  </a:cubicBezTo>
                  <a:cubicBezTo>
                    <a:pt x="1053" y="3033"/>
                    <a:pt x="1113" y="3015"/>
                    <a:pt x="1173" y="2975"/>
                  </a:cubicBezTo>
                  <a:lnTo>
                    <a:pt x="2090" y="2425"/>
                  </a:lnTo>
                  <a:cubicBezTo>
                    <a:pt x="2346" y="2315"/>
                    <a:pt x="2420" y="1985"/>
                    <a:pt x="2346" y="1692"/>
                  </a:cubicBezTo>
                  <a:lnTo>
                    <a:pt x="1833" y="335"/>
                  </a:lnTo>
                  <a:cubicBezTo>
                    <a:pt x="1724" y="117"/>
                    <a:pt x="1574" y="0"/>
                    <a:pt x="1414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34"/>
            <p:cNvSpPr/>
            <p:nvPr/>
          </p:nvSpPr>
          <p:spPr>
            <a:xfrm>
              <a:off x="2039254" y="3055332"/>
              <a:ext cx="75521" cy="89240"/>
            </a:xfrm>
            <a:custGeom>
              <a:avLst/>
              <a:gdLst/>
              <a:ahLst/>
              <a:cxnLst/>
              <a:rect l="l" t="t" r="r" b="b"/>
              <a:pathLst>
                <a:path w="2824" h="3337" extrusionOk="0">
                  <a:moveTo>
                    <a:pt x="1613" y="0"/>
                  </a:moveTo>
                  <a:cubicBezTo>
                    <a:pt x="1540" y="0"/>
                    <a:pt x="1430" y="37"/>
                    <a:pt x="1357" y="74"/>
                  </a:cubicBezTo>
                  <a:lnTo>
                    <a:pt x="440" y="624"/>
                  </a:lnTo>
                  <a:cubicBezTo>
                    <a:pt x="147" y="807"/>
                    <a:pt x="0" y="1210"/>
                    <a:pt x="147" y="1540"/>
                  </a:cubicBezTo>
                  <a:lnTo>
                    <a:pt x="660" y="2933"/>
                  </a:lnTo>
                  <a:cubicBezTo>
                    <a:pt x="733" y="3153"/>
                    <a:pt x="990" y="3337"/>
                    <a:pt x="1210" y="3337"/>
                  </a:cubicBezTo>
                  <a:cubicBezTo>
                    <a:pt x="1283" y="3337"/>
                    <a:pt x="1393" y="3337"/>
                    <a:pt x="1467" y="3227"/>
                  </a:cubicBezTo>
                  <a:lnTo>
                    <a:pt x="2383" y="2677"/>
                  </a:lnTo>
                  <a:cubicBezTo>
                    <a:pt x="2676" y="2493"/>
                    <a:pt x="2823" y="2090"/>
                    <a:pt x="2676" y="1760"/>
                  </a:cubicBezTo>
                  <a:lnTo>
                    <a:pt x="2163" y="404"/>
                  </a:lnTo>
                  <a:cubicBezTo>
                    <a:pt x="2090" y="184"/>
                    <a:pt x="1833" y="0"/>
                    <a:pt x="1613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34"/>
            <p:cNvSpPr/>
            <p:nvPr/>
          </p:nvSpPr>
          <p:spPr>
            <a:xfrm>
              <a:off x="2046100" y="3059665"/>
              <a:ext cx="64744" cy="81538"/>
            </a:xfrm>
            <a:custGeom>
              <a:avLst/>
              <a:gdLst/>
              <a:ahLst/>
              <a:cxnLst/>
              <a:rect l="l" t="t" r="r" b="b"/>
              <a:pathLst>
                <a:path w="2421" h="3049" extrusionOk="0">
                  <a:moveTo>
                    <a:pt x="1412" y="0"/>
                  </a:moveTo>
                  <a:cubicBezTo>
                    <a:pt x="1348" y="0"/>
                    <a:pt x="1281" y="18"/>
                    <a:pt x="1211" y="58"/>
                  </a:cubicBezTo>
                  <a:lnTo>
                    <a:pt x="294" y="608"/>
                  </a:lnTo>
                  <a:cubicBezTo>
                    <a:pt x="74" y="755"/>
                    <a:pt x="1" y="1048"/>
                    <a:pt x="74" y="1342"/>
                  </a:cubicBezTo>
                  <a:lnTo>
                    <a:pt x="587" y="2698"/>
                  </a:lnTo>
                  <a:cubicBezTo>
                    <a:pt x="695" y="2913"/>
                    <a:pt x="841" y="3049"/>
                    <a:pt x="999" y="3049"/>
                  </a:cubicBezTo>
                  <a:cubicBezTo>
                    <a:pt x="1056" y="3049"/>
                    <a:pt x="1115" y="3031"/>
                    <a:pt x="1174" y="2991"/>
                  </a:cubicBezTo>
                  <a:lnTo>
                    <a:pt x="2090" y="2441"/>
                  </a:lnTo>
                  <a:cubicBezTo>
                    <a:pt x="2310" y="2295"/>
                    <a:pt x="2420" y="1965"/>
                    <a:pt x="2310" y="1708"/>
                  </a:cubicBezTo>
                  <a:lnTo>
                    <a:pt x="1834" y="315"/>
                  </a:lnTo>
                  <a:cubicBezTo>
                    <a:pt x="1727" y="129"/>
                    <a:pt x="1582" y="0"/>
                    <a:pt x="141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34"/>
            <p:cNvSpPr/>
            <p:nvPr/>
          </p:nvSpPr>
          <p:spPr>
            <a:xfrm>
              <a:off x="2857868" y="2582792"/>
              <a:ext cx="75521" cy="90202"/>
            </a:xfrm>
            <a:custGeom>
              <a:avLst/>
              <a:gdLst/>
              <a:ahLst/>
              <a:cxnLst/>
              <a:rect l="l" t="t" r="r" b="b"/>
              <a:pathLst>
                <a:path w="2824" h="3373" extrusionOk="0">
                  <a:moveTo>
                    <a:pt x="1614" y="0"/>
                  </a:moveTo>
                  <a:cubicBezTo>
                    <a:pt x="1540" y="0"/>
                    <a:pt x="1430" y="74"/>
                    <a:pt x="1357" y="110"/>
                  </a:cubicBezTo>
                  <a:lnTo>
                    <a:pt x="440" y="660"/>
                  </a:lnTo>
                  <a:cubicBezTo>
                    <a:pt x="147" y="843"/>
                    <a:pt x="0" y="1247"/>
                    <a:pt x="147" y="1577"/>
                  </a:cubicBezTo>
                  <a:lnTo>
                    <a:pt x="660" y="2933"/>
                  </a:lnTo>
                  <a:cubicBezTo>
                    <a:pt x="734" y="3190"/>
                    <a:pt x="990" y="3373"/>
                    <a:pt x="1210" y="3373"/>
                  </a:cubicBezTo>
                  <a:cubicBezTo>
                    <a:pt x="1284" y="3373"/>
                    <a:pt x="1394" y="3300"/>
                    <a:pt x="1467" y="3263"/>
                  </a:cubicBezTo>
                  <a:lnTo>
                    <a:pt x="2383" y="2713"/>
                  </a:lnTo>
                  <a:cubicBezTo>
                    <a:pt x="2677" y="2530"/>
                    <a:pt x="2823" y="2126"/>
                    <a:pt x="2677" y="1797"/>
                  </a:cubicBezTo>
                  <a:lnTo>
                    <a:pt x="2163" y="440"/>
                  </a:lnTo>
                  <a:cubicBezTo>
                    <a:pt x="2090" y="183"/>
                    <a:pt x="1833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34"/>
            <p:cNvSpPr/>
            <p:nvPr/>
          </p:nvSpPr>
          <p:spPr>
            <a:xfrm>
              <a:off x="2862762" y="2588088"/>
              <a:ext cx="65706" cy="81137"/>
            </a:xfrm>
            <a:custGeom>
              <a:avLst/>
              <a:gdLst/>
              <a:ahLst/>
              <a:cxnLst/>
              <a:rect l="l" t="t" r="r" b="b"/>
              <a:pathLst>
                <a:path w="2457" h="3034" extrusionOk="0">
                  <a:moveTo>
                    <a:pt x="1432" y="1"/>
                  </a:moveTo>
                  <a:cubicBezTo>
                    <a:pt x="1370" y="1"/>
                    <a:pt x="1307" y="19"/>
                    <a:pt x="1247" y="59"/>
                  </a:cubicBezTo>
                  <a:lnTo>
                    <a:pt x="331" y="572"/>
                  </a:lnTo>
                  <a:cubicBezTo>
                    <a:pt x="111" y="719"/>
                    <a:pt x="1" y="1049"/>
                    <a:pt x="111" y="1342"/>
                  </a:cubicBezTo>
                  <a:lnTo>
                    <a:pt x="624" y="2698"/>
                  </a:lnTo>
                  <a:cubicBezTo>
                    <a:pt x="706" y="2917"/>
                    <a:pt x="869" y="3033"/>
                    <a:pt x="1038" y="3033"/>
                  </a:cubicBezTo>
                  <a:cubicBezTo>
                    <a:pt x="1096" y="3033"/>
                    <a:pt x="1154" y="3020"/>
                    <a:pt x="1211" y="2992"/>
                  </a:cubicBezTo>
                  <a:lnTo>
                    <a:pt x="2127" y="2442"/>
                  </a:lnTo>
                  <a:cubicBezTo>
                    <a:pt x="2347" y="2295"/>
                    <a:pt x="2457" y="1965"/>
                    <a:pt x="2347" y="1709"/>
                  </a:cubicBezTo>
                  <a:lnTo>
                    <a:pt x="1834" y="315"/>
                  </a:lnTo>
                  <a:cubicBezTo>
                    <a:pt x="1754" y="129"/>
                    <a:pt x="1597" y="1"/>
                    <a:pt x="143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34"/>
            <p:cNvSpPr/>
            <p:nvPr/>
          </p:nvSpPr>
          <p:spPr>
            <a:xfrm>
              <a:off x="2981392" y="2511203"/>
              <a:ext cx="75521" cy="89266"/>
            </a:xfrm>
            <a:custGeom>
              <a:avLst/>
              <a:gdLst/>
              <a:ahLst/>
              <a:cxnLst/>
              <a:rect l="l" t="t" r="r" b="b"/>
              <a:pathLst>
                <a:path w="2824" h="3338" extrusionOk="0">
                  <a:moveTo>
                    <a:pt x="1614" y="1"/>
                  </a:moveTo>
                  <a:cubicBezTo>
                    <a:pt x="1540" y="1"/>
                    <a:pt x="1430" y="38"/>
                    <a:pt x="1357" y="74"/>
                  </a:cubicBezTo>
                  <a:lnTo>
                    <a:pt x="441" y="624"/>
                  </a:lnTo>
                  <a:cubicBezTo>
                    <a:pt x="147" y="808"/>
                    <a:pt x="1" y="1211"/>
                    <a:pt x="147" y="1541"/>
                  </a:cubicBezTo>
                  <a:lnTo>
                    <a:pt x="661" y="2934"/>
                  </a:lnTo>
                  <a:cubicBezTo>
                    <a:pt x="770" y="3154"/>
                    <a:pt x="990" y="3337"/>
                    <a:pt x="1210" y="3337"/>
                  </a:cubicBezTo>
                  <a:cubicBezTo>
                    <a:pt x="1284" y="3337"/>
                    <a:pt x="1394" y="3337"/>
                    <a:pt x="1504" y="3227"/>
                  </a:cubicBezTo>
                  <a:lnTo>
                    <a:pt x="2420" y="2677"/>
                  </a:lnTo>
                  <a:cubicBezTo>
                    <a:pt x="2677" y="2494"/>
                    <a:pt x="2823" y="2091"/>
                    <a:pt x="2677" y="1761"/>
                  </a:cubicBezTo>
                  <a:lnTo>
                    <a:pt x="2164" y="404"/>
                  </a:lnTo>
                  <a:cubicBezTo>
                    <a:pt x="2090" y="184"/>
                    <a:pt x="1870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34"/>
            <p:cNvSpPr/>
            <p:nvPr/>
          </p:nvSpPr>
          <p:spPr>
            <a:xfrm>
              <a:off x="2987275" y="2515535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12" y="1"/>
                  </a:moveTo>
                  <a:cubicBezTo>
                    <a:pt x="1348" y="1"/>
                    <a:pt x="1281" y="19"/>
                    <a:pt x="1210" y="59"/>
                  </a:cubicBezTo>
                  <a:lnTo>
                    <a:pt x="294" y="609"/>
                  </a:lnTo>
                  <a:cubicBezTo>
                    <a:pt x="111" y="756"/>
                    <a:pt x="1" y="1049"/>
                    <a:pt x="74" y="1342"/>
                  </a:cubicBezTo>
                  <a:lnTo>
                    <a:pt x="587" y="2698"/>
                  </a:lnTo>
                  <a:cubicBezTo>
                    <a:pt x="695" y="2913"/>
                    <a:pt x="841" y="3049"/>
                    <a:pt x="998" y="3049"/>
                  </a:cubicBezTo>
                  <a:cubicBezTo>
                    <a:pt x="1056" y="3049"/>
                    <a:pt x="1115" y="3031"/>
                    <a:pt x="1174" y="2992"/>
                  </a:cubicBezTo>
                  <a:lnTo>
                    <a:pt x="2090" y="2442"/>
                  </a:lnTo>
                  <a:cubicBezTo>
                    <a:pt x="2310" y="2295"/>
                    <a:pt x="2420" y="1965"/>
                    <a:pt x="2310" y="1709"/>
                  </a:cubicBezTo>
                  <a:lnTo>
                    <a:pt x="1834" y="316"/>
                  </a:lnTo>
                  <a:cubicBezTo>
                    <a:pt x="1727" y="129"/>
                    <a:pt x="1582" y="1"/>
                    <a:pt x="1412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34"/>
            <p:cNvSpPr/>
            <p:nvPr/>
          </p:nvSpPr>
          <p:spPr>
            <a:xfrm>
              <a:off x="3105905" y="2439640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4" y="1"/>
                  </a:moveTo>
                  <a:cubicBezTo>
                    <a:pt x="1504" y="1"/>
                    <a:pt x="1430" y="37"/>
                    <a:pt x="1320" y="111"/>
                  </a:cubicBezTo>
                  <a:lnTo>
                    <a:pt x="404" y="661"/>
                  </a:lnTo>
                  <a:cubicBezTo>
                    <a:pt x="147" y="844"/>
                    <a:pt x="0" y="1247"/>
                    <a:pt x="147" y="1577"/>
                  </a:cubicBezTo>
                  <a:lnTo>
                    <a:pt x="624" y="2934"/>
                  </a:lnTo>
                  <a:cubicBezTo>
                    <a:pt x="734" y="3154"/>
                    <a:pt x="954" y="3337"/>
                    <a:pt x="1174" y="3337"/>
                  </a:cubicBezTo>
                  <a:cubicBezTo>
                    <a:pt x="1284" y="3337"/>
                    <a:pt x="1357" y="3300"/>
                    <a:pt x="1467" y="3264"/>
                  </a:cubicBezTo>
                  <a:lnTo>
                    <a:pt x="2383" y="2714"/>
                  </a:lnTo>
                  <a:cubicBezTo>
                    <a:pt x="2640" y="2530"/>
                    <a:pt x="2787" y="2127"/>
                    <a:pt x="2640" y="1797"/>
                  </a:cubicBezTo>
                  <a:lnTo>
                    <a:pt x="2163" y="404"/>
                  </a:lnTo>
                  <a:cubicBezTo>
                    <a:pt x="2053" y="184"/>
                    <a:pt x="1833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34"/>
            <p:cNvSpPr/>
            <p:nvPr/>
          </p:nvSpPr>
          <p:spPr>
            <a:xfrm>
              <a:off x="3111788" y="2444400"/>
              <a:ext cx="64717" cy="81137"/>
            </a:xfrm>
            <a:custGeom>
              <a:avLst/>
              <a:gdLst/>
              <a:ahLst/>
              <a:cxnLst/>
              <a:rect l="l" t="t" r="r" b="b"/>
              <a:pathLst>
                <a:path w="2420" h="3034" extrusionOk="0">
                  <a:moveTo>
                    <a:pt x="1414" y="1"/>
                  </a:moveTo>
                  <a:cubicBezTo>
                    <a:pt x="1359" y="1"/>
                    <a:pt x="1303" y="15"/>
                    <a:pt x="1247" y="43"/>
                  </a:cubicBezTo>
                  <a:lnTo>
                    <a:pt x="330" y="593"/>
                  </a:lnTo>
                  <a:cubicBezTo>
                    <a:pt x="74" y="739"/>
                    <a:pt x="0" y="1069"/>
                    <a:pt x="74" y="1326"/>
                  </a:cubicBezTo>
                  <a:lnTo>
                    <a:pt x="587" y="2719"/>
                  </a:lnTo>
                  <a:cubicBezTo>
                    <a:pt x="694" y="2905"/>
                    <a:pt x="839" y="3034"/>
                    <a:pt x="1009" y="3034"/>
                  </a:cubicBezTo>
                  <a:cubicBezTo>
                    <a:pt x="1073" y="3034"/>
                    <a:pt x="1140" y="3016"/>
                    <a:pt x="1210" y="2976"/>
                  </a:cubicBezTo>
                  <a:lnTo>
                    <a:pt x="2127" y="2426"/>
                  </a:lnTo>
                  <a:cubicBezTo>
                    <a:pt x="2347" y="2316"/>
                    <a:pt x="2420" y="1986"/>
                    <a:pt x="2347" y="1692"/>
                  </a:cubicBezTo>
                  <a:lnTo>
                    <a:pt x="1833" y="336"/>
                  </a:lnTo>
                  <a:cubicBezTo>
                    <a:pt x="1724" y="118"/>
                    <a:pt x="1574" y="1"/>
                    <a:pt x="1414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34"/>
            <p:cNvSpPr/>
            <p:nvPr/>
          </p:nvSpPr>
          <p:spPr>
            <a:xfrm>
              <a:off x="3229429" y="2367087"/>
              <a:ext cx="74531" cy="90229"/>
            </a:xfrm>
            <a:custGeom>
              <a:avLst/>
              <a:gdLst/>
              <a:ahLst/>
              <a:cxnLst/>
              <a:rect l="l" t="t" r="r" b="b"/>
              <a:pathLst>
                <a:path w="2787" h="3374" extrusionOk="0">
                  <a:moveTo>
                    <a:pt x="1614" y="1"/>
                  </a:moveTo>
                  <a:cubicBezTo>
                    <a:pt x="1504" y="1"/>
                    <a:pt x="1430" y="74"/>
                    <a:pt x="1320" y="111"/>
                  </a:cubicBezTo>
                  <a:lnTo>
                    <a:pt x="404" y="661"/>
                  </a:lnTo>
                  <a:cubicBezTo>
                    <a:pt x="147" y="844"/>
                    <a:pt x="1" y="1247"/>
                    <a:pt x="147" y="1577"/>
                  </a:cubicBezTo>
                  <a:lnTo>
                    <a:pt x="661" y="2934"/>
                  </a:lnTo>
                  <a:cubicBezTo>
                    <a:pt x="734" y="3190"/>
                    <a:pt x="954" y="3374"/>
                    <a:pt x="1174" y="3374"/>
                  </a:cubicBezTo>
                  <a:cubicBezTo>
                    <a:pt x="1284" y="3374"/>
                    <a:pt x="1394" y="3374"/>
                    <a:pt x="1467" y="3264"/>
                  </a:cubicBezTo>
                  <a:lnTo>
                    <a:pt x="2384" y="2714"/>
                  </a:lnTo>
                  <a:cubicBezTo>
                    <a:pt x="2677" y="2530"/>
                    <a:pt x="2787" y="2127"/>
                    <a:pt x="2677" y="1797"/>
                  </a:cubicBezTo>
                  <a:lnTo>
                    <a:pt x="2164" y="441"/>
                  </a:lnTo>
                  <a:cubicBezTo>
                    <a:pt x="2054" y="184"/>
                    <a:pt x="1834" y="1"/>
                    <a:pt x="1614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34"/>
            <p:cNvSpPr/>
            <p:nvPr/>
          </p:nvSpPr>
          <p:spPr>
            <a:xfrm>
              <a:off x="3235312" y="2372409"/>
              <a:ext cx="65706" cy="81137"/>
            </a:xfrm>
            <a:custGeom>
              <a:avLst/>
              <a:gdLst/>
              <a:ahLst/>
              <a:cxnLst/>
              <a:rect l="l" t="t" r="r" b="b"/>
              <a:pathLst>
                <a:path w="2457" h="3034" extrusionOk="0">
                  <a:moveTo>
                    <a:pt x="1432" y="0"/>
                  </a:moveTo>
                  <a:cubicBezTo>
                    <a:pt x="1370" y="0"/>
                    <a:pt x="1307" y="18"/>
                    <a:pt x="1247" y="59"/>
                  </a:cubicBezTo>
                  <a:lnTo>
                    <a:pt x="331" y="608"/>
                  </a:lnTo>
                  <a:cubicBezTo>
                    <a:pt x="111" y="718"/>
                    <a:pt x="1" y="1048"/>
                    <a:pt x="111" y="1342"/>
                  </a:cubicBezTo>
                  <a:lnTo>
                    <a:pt x="624" y="2698"/>
                  </a:lnTo>
                  <a:cubicBezTo>
                    <a:pt x="706" y="2916"/>
                    <a:pt x="869" y="3033"/>
                    <a:pt x="1038" y="3033"/>
                  </a:cubicBezTo>
                  <a:cubicBezTo>
                    <a:pt x="1096" y="3033"/>
                    <a:pt x="1154" y="3019"/>
                    <a:pt x="1210" y="2991"/>
                  </a:cubicBezTo>
                  <a:lnTo>
                    <a:pt x="2127" y="2441"/>
                  </a:lnTo>
                  <a:cubicBezTo>
                    <a:pt x="2347" y="2295"/>
                    <a:pt x="2457" y="1965"/>
                    <a:pt x="2347" y="1708"/>
                  </a:cubicBezTo>
                  <a:lnTo>
                    <a:pt x="1834" y="315"/>
                  </a:lnTo>
                  <a:cubicBezTo>
                    <a:pt x="1754" y="129"/>
                    <a:pt x="1596" y="0"/>
                    <a:pt x="1432" y="0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34"/>
            <p:cNvSpPr/>
            <p:nvPr/>
          </p:nvSpPr>
          <p:spPr>
            <a:xfrm>
              <a:off x="3352952" y="2296514"/>
              <a:ext cx="75521" cy="89240"/>
            </a:xfrm>
            <a:custGeom>
              <a:avLst/>
              <a:gdLst/>
              <a:ahLst/>
              <a:cxnLst/>
              <a:rect l="l" t="t" r="r" b="b"/>
              <a:pathLst>
                <a:path w="2824" h="3337" extrusionOk="0">
                  <a:moveTo>
                    <a:pt x="1614" y="0"/>
                  </a:moveTo>
                  <a:cubicBezTo>
                    <a:pt x="1541" y="0"/>
                    <a:pt x="1431" y="37"/>
                    <a:pt x="1357" y="74"/>
                  </a:cubicBezTo>
                  <a:lnTo>
                    <a:pt x="441" y="624"/>
                  </a:lnTo>
                  <a:cubicBezTo>
                    <a:pt x="147" y="807"/>
                    <a:pt x="1" y="1247"/>
                    <a:pt x="147" y="1540"/>
                  </a:cubicBezTo>
                  <a:lnTo>
                    <a:pt x="661" y="2933"/>
                  </a:lnTo>
                  <a:cubicBezTo>
                    <a:pt x="734" y="3153"/>
                    <a:pt x="991" y="3336"/>
                    <a:pt x="1211" y="3336"/>
                  </a:cubicBezTo>
                  <a:cubicBezTo>
                    <a:pt x="1284" y="3336"/>
                    <a:pt x="1394" y="3300"/>
                    <a:pt x="1467" y="3263"/>
                  </a:cubicBezTo>
                  <a:lnTo>
                    <a:pt x="2384" y="2713"/>
                  </a:lnTo>
                  <a:cubicBezTo>
                    <a:pt x="2677" y="2530"/>
                    <a:pt x="2824" y="2090"/>
                    <a:pt x="2677" y="1797"/>
                  </a:cubicBezTo>
                  <a:lnTo>
                    <a:pt x="2164" y="404"/>
                  </a:lnTo>
                  <a:cubicBezTo>
                    <a:pt x="2090" y="184"/>
                    <a:pt x="1834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4"/>
            <p:cNvSpPr/>
            <p:nvPr/>
          </p:nvSpPr>
          <p:spPr>
            <a:xfrm>
              <a:off x="3358836" y="2300846"/>
              <a:ext cx="65733" cy="81565"/>
            </a:xfrm>
            <a:custGeom>
              <a:avLst/>
              <a:gdLst/>
              <a:ahLst/>
              <a:cxnLst/>
              <a:rect l="l" t="t" r="r" b="b"/>
              <a:pathLst>
                <a:path w="2458" h="3050" extrusionOk="0">
                  <a:moveTo>
                    <a:pt x="1445" y="1"/>
                  </a:moveTo>
                  <a:cubicBezTo>
                    <a:pt x="1382" y="1"/>
                    <a:pt x="1316" y="19"/>
                    <a:pt x="1247" y="58"/>
                  </a:cubicBezTo>
                  <a:lnTo>
                    <a:pt x="331" y="608"/>
                  </a:lnTo>
                  <a:cubicBezTo>
                    <a:pt x="111" y="755"/>
                    <a:pt x="1" y="1085"/>
                    <a:pt x="111" y="1341"/>
                  </a:cubicBezTo>
                  <a:lnTo>
                    <a:pt x="624" y="2735"/>
                  </a:lnTo>
                  <a:cubicBezTo>
                    <a:pt x="731" y="2921"/>
                    <a:pt x="876" y="3049"/>
                    <a:pt x="1032" y="3049"/>
                  </a:cubicBezTo>
                  <a:cubicBezTo>
                    <a:pt x="1090" y="3049"/>
                    <a:pt x="1150" y="3031"/>
                    <a:pt x="1211" y="2991"/>
                  </a:cubicBezTo>
                  <a:lnTo>
                    <a:pt x="2127" y="2441"/>
                  </a:lnTo>
                  <a:cubicBezTo>
                    <a:pt x="2347" y="2295"/>
                    <a:pt x="2457" y="2001"/>
                    <a:pt x="2347" y="1708"/>
                  </a:cubicBezTo>
                  <a:lnTo>
                    <a:pt x="1870" y="352"/>
                  </a:lnTo>
                  <a:cubicBezTo>
                    <a:pt x="1763" y="137"/>
                    <a:pt x="1616" y="1"/>
                    <a:pt x="1445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34"/>
            <p:cNvSpPr/>
            <p:nvPr/>
          </p:nvSpPr>
          <p:spPr>
            <a:xfrm>
              <a:off x="3478455" y="2223962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3" y="1"/>
                  </a:moveTo>
                  <a:cubicBezTo>
                    <a:pt x="1503" y="1"/>
                    <a:pt x="1430" y="37"/>
                    <a:pt x="1320" y="111"/>
                  </a:cubicBezTo>
                  <a:lnTo>
                    <a:pt x="404" y="660"/>
                  </a:lnTo>
                  <a:cubicBezTo>
                    <a:pt x="110" y="844"/>
                    <a:pt x="0" y="1247"/>
                    <a:pt x="110" y="1577"/>
                  </a:cubicBezTo>
                  <a:lnTo>
                    <a:pt x="624" y="2933"/>
                  </a:lnTo>
                  <a:cubicBezTo>
                    <a:pt x="734" y="3153"/>
                    <a:pt x="953" y="3337"/>
                    <a:pt x="1173" y="3337"/>
                  </a:cubicBezTo>
                  <a:cubicBezTo>
                    <a:pt x="1283" y="3337"/>
                    <a:pt x="1357" y="3337"/>
                    <a:pt x="1467" y="3263"/>
                  </a:cubicBezTo>
                  <a:lnTo>
                    <a:pt x="2383" y="2713"/>
                  </a:lnTo>
                  <a:cubicBezTo>
                    <a:pt x="2640" y="2530"/>
                    <a:pt x="2787" y="2127"/>
                    <a:pt x="2640" y="1797"/>
                  </a:cubicBezTo>
                  <a:lnTo>
                    <a:pt x="2163" y="404"/>
                  </a:lnTo>
                  <a:cubicBezTo>
                    <a:pt x="2053" y="184"/>
                    <a:pt x="1833" y="1"/>
                    <a:pt x="1613" y="1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34"/>
            <p:cNvSpPr/>
            <p:nvPr/>
          </p:nvSpPr>
          <p:spPr>
            <a:xfrm>
              <a:off x="3483349" y="2230246"/>
              <a:ext cx="64744" cy="80602"/>
            </a:xfrm>
            <a:custGeom>
              <a:avLst/>
              <a:gdLst/>
              <a:ahLst/>
              <a:cxnLst/>
              <a:rect l="l" t="t" r="r" b="b"/>
              <a:pathLst>
                <a:path w="2421" h="3014" extrusionOk="0">
                  <a:moveTo>
                    <a:pt x="1426" y="1"/>
                  </a:moveTo>
                  <a:cubicBezTo>
                    <a:pt x="1367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74" y="682"/>
                    <a:pt x="1" y="1012"/>
                    <a:pt x="74" y="1342"/>
                  </a:cubicBezTo>
                  <a:lnTo>
                    <a:pt x="587" y="2698"/>
                  </a:lnTo>
                  <a:cubicBezTo>
                    <a:pt x="694" y="2885"/>
                    <a:pt x="839" y="3013"/>
                    <a:pt x="995" y="3013"/>
                  </a:cubicBezTo>
                  <a:cubicBezTo>
                    <a:pt x="1054" y="3013"/>
                    <a:pt x="1114" y="2995"/>
                    <a:pt x="1174" y="2955"/>
                  </a:cubicBezTo>
                  <a:lnTo>
                    <a:pt x="2090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5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"/>
            <p:cNvSpPr/>
            <p:nvPr/>
          </p:nvSpPr>
          <p:spPr>
            <a:xfrm>
              <a:off x="3601978" y="2153388"/>
              <a:ext cx="74531" cy="89240"/>
            </a:xfrm>
            <a:custGeom>
              <a:avLst/>
              <a:gdLst/>
              <a:ahLst/>
              <a:cxnLst/>
              <a:rect l="l" t="t" r="r" b="b"/>
              <a:pathLst>
                <a:path w="2787" h="3337" extrusionOk="0">
                  <a:moveTo>
                    <a:pt x="1614" y="0"/>
                  </a:moveTo>
                  <a:cubicBezTo>
                    <a:pt x="1504" y="0"/>
                    <a:pt x="1430" y="37"/>
                    <a:pt x="1320" y="73"/>
                  </a:cubicBezTo>
                  <a:lnTo>
                    <a:pt x="404" y="623"/>
                  </a:lnTo>
                  <a:cubicBezTo>
                    <a:pt x="147" y="807"/>
                    <a:pt x="1" y="1210"/>
                    <a:pt x="147" y="1540"/>
                  </a:cubicBezTo>
                  <a:lnTo>
                    <a:pt x="660" y="2933"/>
                  </a:lnTo>
                  <a:cubicBezTo>
                    <a:pt x="734" y="3153"/>
                    <a:pt x="954" y="3336"/>
                    <a:pt x="1210" y="3336"/>
                  </a:cubicBezTo>
                  <a:cubicBezTo>
                    <a:pt x="1284" y="3336"/>
                    <a:pt x="1394" y="3299"/>
                    <a:pt x="1467" y="3226"/>
                  </a:cubicBezTo>
                  <a:lnTo>
                    <a:pt x="2383" y="2676"/>
                  </a:lnTo>
                  <a:cubicBezTo>
                    <a:pt x="2677" y="2493"/>
                    <a:pt x="2787" y="2090"/>
                    <a:pt x="2677" y="1760"/>
                  </a:cubicBezTo>
                  <a:lnTo>
                    <a:pt x="2163" y="403"/>
                  </a:lnTo>
                  <a:cubicBezTo>
                    <a:pt x="2053" y="183"/>
                    <a:pt x="1834" y="0"/>
                    <a:pt x="1614" y="0"/>
                  </a:cubicBezTo>
                  <a:close/>
                </a:path>
              </a:pathLst>
            </a:custGeom>
            <a:solidFill>
              <a:srgbClr val="FFFFFF"/>
            </a:solidFill>
            <a:ln w="9525" cap="flat" cmpd="sng">
              <a:solidFill>
                <a:srgbClr val="0D0D0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"/>
            <p:cNvSpPr/>
            <p:nvPr/>
          </p:nvSpPr>
          <p:spPr>
            <a:xfrm>
              <a:off x="3606872" y="2157694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26" y="1"/>
                  </a:moveTo>
                  <a:cubicBezTo>
                    <a:pt x="1368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147" y="756"/>
                    <a:pt x="1" y="1049"/>
                    <a:pt x="111" y="1342"/>
                  </a:cubicBezTo>
                  <a:lnTo>
                    <a:pt x="587" y="2699"/>
                  </a:lnTo>
                  <a:cubicBezTo>
                    <a:pt x="695" y="2913"/>
                    <a:pt x="841" y="3049"/>
                    <a:pt x="1013" y="3049"/>
                  </a:cubicBezTo>
                  <a:cubicBezTo>
                    <a:pt x="1076" y="3049"/>
                    <a:pt x="1142" y="3031"/>
                    <a:pt x="1211" y="2992"/>
                  </a:cubicBezTo>
                  <a:lnTo>
                    <a:pt x="2127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6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"/>
            <p:cNvSpPr/>
            <p:nvPr/>
          </p:nvSpPr>
          <p:spPr>
            <a:xfrm>
              <a:off x="3891199" y="831801"/>
              <a:ext cx="632380" cy="975513"/>
            </a:xfrm>
            <a:custGeom>
              <a:avLst/>
              <a:gdLst/>
              <a:ahLst/>
              <a:cxnLst/>
              <a:rect l="l" t="t" r="r" b="b"/>
              <a:pathLst>
                <a:path w="23647" h="36478" extrusionOk="0">
                  <a:moveTo>
                    <a:pt x="23646" y="1"/>
                  </a:moveTo>
                  <a:lnTo>
                    <a:pt x="22913" y="551"/>
                  </a:lnTo>
                  <a:cubicBezTo>
                    <a:pt x="20127" y="2531"/>
                    <a:pt x="17634" y="5867"/>
                    <a:pt x="16277" y="9496"/>
                  </a:cubicBezTo>
                  <a:cubicBezTo>
                    <a:pt x="13748" y="16095"/>
                    <a:pt x="9569" y="26433"/>
                    <a:pt x="6856" y="29696"/>
                  </a:cubicBezTo>
                  <a:cubicBezTo>
                    <a:pt x="2823" y="34572"/>
                    <a:pt x="0" y="36478"/>
                    <a:pt x="0" y="36478"/>
                  </a:cubicBezTo>
                  <a:lnTo>
                    <a:pt x="11695" y="31529"/>
                  </a:lnTo>
                  <a:lnTo>
                    <a:pt x="16021" y="24050"/>
                  </a:lnTo>
                  <a:lnTo>
                    <a:pt x="20897" y="8396"/>
                  </a:lnTo>
                  <a:lnTo>
                    <a:pt x="23646" y="1"/>
                  </a:lnTo>
                  <a:close/>
                </a:path>
              </a:pathLst>
            </a:cu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34"/>
            <p:cNvSpPr/>
            <p:nvPr/>
          </p:nvSpPr>
          <p:spPr>
            <a:xfrm>
              <a:off x="4420593" y="1585725"/>
              <a:ext cx="881406" cy="354926"/>
            </a:xfrm>
            <a:custGeom>
              <a:avLst/>
              <a:gdLst/>
              <a:ahLst/>
              <a:cxnLst/>
              <a:rect l="l" t="t" r="r" b="b"/>
              <a:pathLst>
                <a:path w="32959" h="13272" extrusionOk="0">
                  <a:moveTo>
                    <a:pt x="10962" y="1"/>
                  </a:moveTo>
                  <a:lnTo>
                    <a:pt x="1" y="6270"/>
                  </a:lnTo>
                  <a:lnTo>
                    <a:pt x="3154" y="7223"/>
                  </a:lnTo>
                  <a:lnTo>
                    <a:pt x="27716" y="13272"/>
                  </a:lnTo>
                  <a:lnTo>
                    <a:pt x="32958" y="10852"/>
                  </a:lnTo>
                  <a:lnTo>
                    <a:pt x="10962" y="1"/>
                  </a:ln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34"/>
            <p:cNvSpPr/>
            <p:nvPr/>
          </p:nvSpPr>
          <p:spPr>
            <a:xfrm>
              <a:off x="3890904" y="2013004"/>
              <a:ext cx="64744" cy="80602"/>
            </a:xfrm>
            <a:custGeom>
              <a:avLst/>
              <a:gdLst/>
              <a:ahLst/>
              <a:cxnLst/>
              <a:rect l="l" t="t" r="r" b="b"/>
              <a:pathLst>
                <a:path w="2421" h="3014" extrusionOk="0">
                  <a:moveTo>
                    <a:pt x="1426" y="1"/>
                  </a:moveTo>
                  <a:cubicBezTo>
                    <a:pt x="1367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74" y="682"/>
                    <a:pt x="1" y="1012"/>
                    <a:pt x="74" y="1342"/>
                  </a:cubicBezTo>
                  <a:lnTo>
                    <a:pt x="587" y="2698"/>
                  </a:lnTo>
                  <a:cubicBezTo>
                    <a:pt x="694" y="2885"/>
                    <a:pt x="839" y="3013"/>
                    <a:pt x="995" y="3013"/>
                  </a:cubicBezTo>
                  <a:cubicBezTo>
                    <a:pt x="1054" y="3013"/>
                    <a:pt x="1114" y="2995"/>
                    <a:pt x="1174" y="2955"/>
                  </a:cubicBezTo>
                  <a:lnTo>
                    <a:pt x="2090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5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34"/>
            <p:cNvSpPr/>
            <p:nvPr/>
          </p:nvSpPr>
          <p:spPr>
            <a:xfrm>
              <a:off x="4014428" y="1940452"/>
              <a:ext cx="64744" cy="81565"/>
            </a:xfrm>
            <a:custGeom>
              <a:avLst/>
              <a:gdLst/>
              <a:ahLst/>
              <a:cxnLst/>
              <a:rect l="l" t="t" r="r" b="b"/>
              <a:pathLst>
                <a:path w="2421" h="3050" extrusionOk="0">
                  <a:moveTo>
                    <a:pt x="1426" y="1"/>
                  </a:moveTo>
                  <a:cubicBezTo>
                    <a:pt x="1368" y="1"/>
                    <a:pt x="1307" y="19"/>
                    <a:pt x="1247" y="59"/>
                  </a:cubicBezTo>
                  <a:lnTo>
                    <a:pt x="331" y="609"/>
                  </a:lnTo>
                  <a:cubicBezTo>
                    <a:pt x="147" y="756"/>
                    <a:pt x="1" y="1049"/>
                    <a:pt x="111" y="1342"/>
                  </a:cubicBezTo>
                  <a:lnTo>
                    <a:pt x="587" y="2699"/>
                  </a:lnTo>
                  <a:cubicBezTo>
                    <a:pt x="695" y="2913"/>
                    <a:pt x="841" y="3049"/>
                    <a:pt x="1013" y="3049"/>
                  </a:cubicBezTo>
                  <a:cubicBezTo>
                    <a:pt x="1076" y="3049"/>
                    <a:pt x="1142" y="3031"/>
                    <a:pt x="1211" y="2992"/>
                  </a:cubicBezTo>
                  <a:lnTo>
                    <a:pt x="2127" y="2442"/>
                  </a:lnTo>
                  <a:cubicBezTo>
                    <a:pt x="2347" y="2295"/>
                    <a:pt x="2420" y="1965"/>
                    <a:pt x="2347" y="1709"/>
                  </a:cubicBezTo>
                  <a:lnTo>
                    <a:pt x="1834" y="316"/>
                  </a:lnTo>
                  <a:cubicBezTo>
                    <a:pt x="1727" y="129"/>
                    <a:pt x="1582" y="1"/>
                    <a:pt x="1426" y="1"/>
                  </a:cubicBezTo>
                  <a:close/>
                </a:path>
              </a:pathLst>
            </a:cu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34"/>
            <p:cNvSpPr/>
            <p:nvPr/>
          </p:nvSpPr>
          <p:spPr>
            <a:xfrm rot="-1650332">
              <a:off x="2359393" y="2885124"/>
              <a:ext cx="98087" cy="224761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34"/>
            <p:cNvSpPr/>
            <p:nvPr/>
          </p:nvSpPr>
          <p:spPr>
            <a:xfrm rot="-1476218">
              <a:off x="3767591" y="2068961"/>
              <a:ext cx="97997" cy="224596"/>
            </a:xfrm>
            <a:prstGeom prst="roundRect">
              <a:avLst>
                <a:gd name="adj" fmla="val 16667"/>
              </a:avLst>
            </a:prstGeom>
            <a:solidFill>
              <a:schemeClr val="dk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1501597" y="547579"/>
            <a:ext cx="6140237" cy="849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200" err="1"/>
              <a:t>Peça</a:t>
            </a:r>
            <a:r>
              <a:rPr lang="en" sz="3200"/>
              <a:t> de </a:t>
            </a:r>
            <a:r>
              <a:rPr lang="en" sz="3200" err="1"/>
              <a:t>Conexão</a:t>
            </a:r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808243" y="2326742"/>
            <a:ext cx="520774" cy="619806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7419073" y="874024"/>
            <a:ext cx="520774" cy="619806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 descr="Uma imagem com esboço, design, círculo, arte&#10;&#10;Descrição gerada automaticamente">
            <a:extLst>
              <a:ext uri="{FF2B5EF4-FFF2-40B4-BE49-F238E27FC236}">
                <a16:creationId xmlns:a16="http://schemas.microsoft.com/office/drawing/2014/main" id="{59552BCD-3150-BCD8-8DEB-1CCBA5984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0000">
            <a:off x="821290" y="1291170"/>
            <a:ext cx="3275037" cy="3289648"/>
          </a:xfrm>
          <a:prstGeom prst="rect">
            <a:avLst/>
          </a:prstGeom>
        </p:spPr>
      </p:pic>
      <p:pic>
        <p:nvPicPr>
          <p:cNvPr id="5" name="Imagem 4" descr="Uma imagem com luz, moldado&#10;&#10;Descrição gerada automaticamente">
            <a:extLst>
              <a:ext uri="{FF2B5EF4-FFF2-40B4-BE49-F238E27FC236}">
                <a16:creationId xmlns:a16="http://schemas.microsoft.com/office/drawing/2014/main" id="{E34A234A-783C-DEFC-2670-04531289DB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0000">
            <a:off x="4685091" y="1091109"/>
            <a:ext cx="3575182" cy="325833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B66289-BAA7-47D9-9675-0B88CE5A97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10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84105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1501597" y="547579"/>
            <a:ext cx="6140237" cy="849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200" err="1"/>
              <a:t>Míssil</a:t>
            </a:r>
            <a:r>
              <a:rPr lang="en" sz="3200"/>
              <a:t> </a:t>
            </a:r>
            <a:r>
              <a:rPr lang="en" sz="3200" err="1"/>
              <a:t>Secundário</a:t>
            </a:r>
            <a:endParaRPr lang="pt-PT" err="1"/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784757" y="1645639"/>
            <a:ext cx="520774" cy="619806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7419073" y="874024"/>
            <a:ext cx="520774" cy="619806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 descr="Uma imagem com cilindro, arma, design&#10;&#10;Descrição gerada automaticamente">
            <a:extLst>
              <a:ext uri="{FF2B5EF4-FFF2-40B4-BE49-F238E27FC236}">
                <a16:creationId xmlns:a16="http://schemas.microsoft.com/office/drawing/2014/main" id="{0AFED8C3-B0B3-F47C-DA66-F7FBA9E68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87" y="1801766"/>
            <a:ext cx="4085951" cy="278860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9A67F-B388-1E4D-9F41-CFDCC639C9C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11</a:t>
            </a:fld>
            <a:endParaRPr lang="pt-PT"/>
          </a:p>
        </p:txBody>
      </p:sp>
      <p:pic>
        <p:nvPicPr>
          <p:cNvPr id="6" name="Imagem 5" descr="Roketsan - MAM-C Smart Micro Munition">
            <a:extLst>
              <a:ext uri="{FF2B5EF4-FFF2-40B4-BE49-F238E27FC236}">
                <a16:creationId xmlns:a16="http://schemas.microsoft.com/office/drawing/2014/main" id="{8253DA57-FA23-6D40-61FE-E873F349AB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013" t="21915" r="2902" b="22631"/>
          <a:stretch/>
        </p:blipFill>
        <p:spPr>
          <a:xfrm>
            <a:off x="5269374" y="1563859"/>
            <a:ext cx="3307357" cy="201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942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1501597" y="547579"/>
            <a:ext cx="6140237" cy="849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200"/>
              <a:t>Sistema de </a:t>
            </a:r>
            <a:r>
              <a:rPr lang="en" sz="3200" err="1"/>
              <a:t>aterragem</a:t>
            </a:r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390957" y="2263242"/>
            <a:ext cx="520774" cy="619806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7419073" y="874024"/>
            <a:ext cx="520774" cy="619806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2BB9E25D-0A46-7B37-BCD2-07A2198A6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80" y="1282700"/>
            <a:ext cx="2313270" cy="3086100"/>
          </a:xfrm>
          <a:prstGeom prst="rect">
            <a:avLst/>
          </a:prstGeom>
        </p:spPr>
      </p:pic>
      <p:pic>
        <p:nvPicPr>
          <p:cNvPr id="2" name="Imagem 1" descr="Uma imagem com transporte, pneu, roda, captura de ecrã&#10;&#10;Descrição gerada automaticamente">
            <a:extLst>
              <a:ext uri="{FF2B5EF4-FFF2-40B4-BE49-F238E27FC236}">
                <a16:creationId xmlns:a16="http://schemas.microsoft.com/office/drawing/2014/main" id="{CB94E43E-C265-0993-D3AE-6C1EBFFA77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8193" y="1282700"/>
            <a:ext cx="2211015" cy="308610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71E9B66-323D-E7E2-2F5E-081A4340B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5169" y="1387098"/>
            <a:ext cx="2511305" cy="30861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80737A-8899-E17B-13D3-0177F6BDD10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12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4459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1501597" y="547579"/>
            <a:ext cx="6140237" cy="849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200"/>
              <a:t>Helices</a:t>
            </a:r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390957" y="2263242"/>
            <a:ext cx="520774" cy="619806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7419073" y="874024"/>
            <a:ext cx="520774" cy="619806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926961F0-A530-E45C-2AFE-B70D0EF795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748" y="1110343"/>
            <a:ext cx="2414647" cy="3086100"/>
          </a:xfrm>
          <a:prstGeom prst="rect">
            <a:avLst/>
          </a:prstGeom>
        </p:spPr>
      </p:pic>
      <p:pic>
        <p:nvPicPr>
          <p:cNvPr id="6" name="Imagem 5" descr="Uma imagem com transporte, avião, aeronave, plaina&#10;&#10;Descrição gerada automaticamente">
            <a:extLst>
              <a:ext uri="{FF2B5EF4-FFF2-40B4-BE49-F238E27FC236}">
                <a16:creationId xmlns:a16="http://schemas.microsoft.com/office/drawing/2014/main" id="{FF4205E6-15FC-3DBF-69BD-1068C199B0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4981" y="1110343"/>
            <a:ext cx="1642038" cy="3086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B11600-C8D4-B53D-C42E-FC6F93642B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13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627332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1" name="Google Shape;3731;p38"/>
          <p:cNvSpPr txBox="1">
            <a:spLocks noGrp="1"/>
          </p:cNvSpPr>
          <p:nvPr>
            <p:ph type="title"/>
          </p:nvPr>
        </p:nvSpPr>
        <p:spPr>
          <a:xfrm>
            <a:off x="720000" y="539500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Próximas</a:t>
            </a:r>
            <a:r>
              <a:rPr lang="en"/>
              <a:t> </a:t>
            </a:r>
            <a:r>
              <a:rPr lang="en-GB" err="1"/>
              <a:t>Etapas</a:t>
            </a:r>
          </a:p>
        </p:txBody>
      </p:sp>
      <p:sp>
        <p:nvSpPr>
          <p:cNvPr id="3732" name="Google Shape;3732;p38"/>
          <p:cNvSpPr txBox="1">
            <a:spLocks noGrp="1"/>
          </p:cNvSpPr>
          <p:nvPr>
            <p:ph type="subTitle" idx="1"/>
          </p:nvPr>
        </p:nvSpPr>
        <p:spPr>
          <a:xfrm>
            <a:off x="4908275" y="1865011"/>
            <a:ext cx="3522600" cy="5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/>
              <a:t>Término do CAD de todas as partes do UAV</a:t>
            </a:r>
          </a:p>
        </p:txBody>
      </p:sp>
      <p:sp>
        <p:nvSpPr>
          <p:cNvPr id="3734" name="Google Shape;3734;p38"/>
          <p:cNvSpPr txBox="1">
            <a:spLocks noGrp="1"/>
          </p:cNvSpPr>
          <p:nvPr>
            <p:ph type="subTitle" idx="3"/>
          </p:nvPr>
        </p:nvSpPr>
        <p:spPr>
          <a:xfrm>
            <a:off x="4908275" y="4046075"/>
            <a:ext cx="3522600" cy="54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de um site com os renders completos e informação completa</a:t>
            </a:r>
            <a:endParaRPr/>
          </a:p>
        </p:txBody>
      </p:sp>
      <p:sp>
        <p:nvSpPr>
          <p:cNvPr id="3735" name="Google Shape;3735;p38"/>
          <p:cNvSpPr txBox="1">
            <a:spLocks noGrp="1"/>
          </p:cNvSpPr>
          <p:nvPr>
            <p:ph type="subTitle" idx="4"/>
          </p:nvPr>
        </p:nvSpPr>
        <p:spPr>
          <a:xfrm>
            <a:off x="4908275" y="1505725"/>
            <a:ext cx="3522600" cy="40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-GB" err="1"/>
              <a:t>Conclusão</a:t>
            </a:r>
            <a:r>
              <a:rPr lang="en-GB"/>
              <a:t> das partes</a:t>
            </a:r>
          </a:p>
        </p:txBody>
      </p:sp>
      <p:sp>
        <p:nvSpPr>
          <p:cNvPr id="3737" name="Google Shape;3737;p38"/>
          <p:cNvSpPr txBox="1">
            <a:spLocks noGrp="1"/>
          </p:cNvSpPr>
          <p:nvPr>
            <p:ph type="subTitle" idx="6"/>
          </p:nvPr>
        </p:nvSpPr>
        <p:spPr>
          <a:xfrm>
            <a:off x="4908275" y="3692068"/>
            <a:ext cx="3522600" cy="3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Atualização do website</a:t>
            </a:r>
            <a:endParaRPr/>
          </a:p>
        </p:txBody>
      </p:sp>
      <p:grpSp>
        <p:nvGrpSpPr>
          <p:cNvPr id="3738" name="Google Shape;3738;p38"/>
          <p:cNvGrpSpPr/>
          <p:nvPr/>
        </p:nvGrpSpPr>
        <p:grpSpPr>
          <a:xfrm rot="1282293">
            <a:off x="2150843" y="3765642"/>
            <a:ext cx="520774" cy="619806"/>
            <a:chOff x="145982" y="527074"/>
            <a:chExt cx="520795" cy="619831"/>
          </a:xfrm>
        </p:grpSpPr>
        <p:sp>
          <p:nvSpPr>
            <p:cNvPr id="3739" name="Google Shape;3739;p38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38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41" name="Google Shape;3741;p38"/>
          <p:cNvGrpSpPr/>
          <p:nvPr/>
        </p:nvGrpSpPr>
        <p:grpSpPr>
          <a:xfrm rot="-1282293" flipH="1">
            <a:off x="1637568" y="1399817"/>
            <a:ext cx="520774" cy="619806"/>
            <a:chOff x="145982" y="527074"/>
            <a:chExt cx="520795" cy="619831"/>
          </a:xfrm>
        </p:grpSpPr>
        <p:sp>
          <p:nvSpPr>
            <p:cNvPr id="3742" name="Google Shape;3742;p38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38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Google Shape;3939;p47">
            <a:extLst>
              <a:ext uri="{FF2B5EF4-FFF2-40B4-BE49-F238E27FC236}">
                <a16:creationId xmlns:a16="http://schemas.microsoft.com/office/drawing/2014/main" id="{E0069C25-B60A-ACB9-7893-A0BDED5909E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308" y="1508264"/>
            <a:ext cx="4180693" cy="256000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ubtitle 5">
            <a:extLst>
              <a:ext uri="{FF2B5EF4-FFF2-40B4-BE49-F238E27FC236}">
                <a16:creationId xmlns:a16="http://schemas.microsoft.com/office/drawing/2014/main" id="{6015A417-DE5E-7712-4365-292900386104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pt-BR"/>
              <a:t>Ligação de todas as partes</a:t>
            </a:r>
          </a:p>
          <a:p>
            <a:endParaRPr lang="pt-PT"/>
          </a:p>
        </p:txBody>
      </p:sp>
      <p:sp>
        <p:nvSpPr>
          <p:cNvPr id="9" name="Google Shape;3732;p38">
            <a:extLst>
              <a:ext uri="{FF2B5EF4-FFF2-40B4-BE49-F238E27FC236}">
                <a16:creationId xmlns:a16="http://schemas.microsoft.com/office/drawing/2014/main" id="{D057A09D-B8CA-DF69-7212-1476F4C96F2D}"/>
              </a:ext>
            </a:extLst>
          </p:cNvPr>
          <p:cNvSpPr txBox="1">
            <a:spLocks noGrp="1"/>
          </p:cNvSpPr>
          <p:nvPr>
            <p:ph type="subTitle" idx="2"/>
          </p:nvPr>
        </p:nvSpPr>
        <p:spPr>
          <a:xfrm>
            <a:off x="4908550" y="2963863"/>
            <a:ext cx="3522663" cy="5397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Criação do Assembly que une todas as peças</a:t>
            </a:r>
            <a:endParaRPr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0D49C1-ECB4-2638-A23C-2330FDA7F4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14</a:t>
            </a:fld>
            <a:endParaRPr lang="pt-PT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2" name="Google Shape;3932;p47"/>
          <p:cNvSpPr txBox="1">
            <a:spLocks noGrp="1"/>
          </p:cNvSpPr>
          <p:nvPr>
            <p:ph type="title"/>
          </p:nvPr>
        </p:nvSpPr>
        <p:spPr>
          <a:xfrm>
            <a:off x="1394700" y="2198075"/>
            <a:ext cx="6354600" cy="240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Questões?</a:t>
            </a:r>
            <a:endParaRPr/>
          </a:p>
        </p:txBody>
      </p:sp>
      <p:grpSp>
        <p:nvGrpSpPr>
          <p:cNvPr id="3933" name="Google Shape;3933;p47"/>
          <p:cNvGrpSpPr/>
          <p:nvPr/>
        </p:nvGrpSpPr>
        <p:grpSpPr>
          <a:xfrm rot="1282293">
            <a:off x="1969150" y="1024567"/>
            <a:ext cx="520774" cy="619806"/>
            <a:chOff x="145982" y="527074"/>
            <a:chExt cx="520795" cy="619831"/>
          </a:xfrm>
        </p:grpSpPr>
        <p:sp>
          <p:nvSpPr>
            <p:cNvPr id="3934" name="Google Shape;3934;p4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4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6" name="Google Shape;3936;p47"/>
          <p:cNvGrpSpPr/>
          <p:nvPr/>
        </p:nvGrpSpPr>
        <p:grpSpPr>
          <a:xfrm rot="-1282293" flipH="1">
            <a:off x="6654075" y="942517"/>
            <a:ext cx="520774" cy="619806"/>
            <a:chOff x="145982" y="527074"/>
            <a:chExt cx="520795" cy="619831"/>
          </a:xfrm>
        </p:grpSpPr>
        <p:sp>
          <p:nvSpPr>
            <p:cNvPr id="3937" name="Google Shape;3937;p4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4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939" name="Google Shape;393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2350" y="685225"/>
            <a:ext cx="3259300" cy="189384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6B048B-054F-1E4D-8841-50D22EF0FA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15</a:t>
            </a:fld>
            <a:endParaRPr lang="pt-PT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37"/>
          <p:cNvSpPr txBox="1">
            <a:spLocks noGrp="1"/>
          </p:cNvSpPr>
          <p:nvPr>
            <p:ph type="title"/>
          </p:nvPr>
        </p:nvSpPr>
        <p:spPr>
          <a:xfrm>
            <a:off x="699699" y="539750"/>
            <a:ext cx="6339054" cy="143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Bayraktar  TB2</a:t>
            </a:r>
            <a:endParaRPr/>
          </a:p>
        </p:txBody>
      </p:sp>
      <p:grpSp>
        <p:nvGrpSpPr>
          <p:cNvPr id="1988" name="Google Shape;1988;p37"/>
          <p:cNvGrpSpPr/>
          <p:nvPr/>
        </p:nvGrpSpPr>
        <p:grpSpPr>
          <a:xfrm rot="1282293">
            <a:off x="7967668" y="2923592"/>
            <a:ext cx="520774" cy="619806"/>
            <a:chOff x="145982" y="527074"/>
            <a:chExt cx="520795" cy="619831"/>
          </a:xfrm>
        </p:grpSpPr>
        <p:sp>
          <p:nvSpPr>
            <p:cNvPr id="1989" name="Google Shape;1989;p3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3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1" name="Google Shape;1991;p37"/>
          <p:cNvGrpSpPr/>
          <p:nvPr/>
        </p:nvGrpSpPr>
        <p:grpSpPr>
          <a:xfrm rot="-1282293" flipH="1">
            <a:off x="7524296" y="604516"/>
            <a:ext cx="435986" cy="535028"/>
            <a:chOff x="175762" y="582086"/>
            <a:chExt cx="436003" cy="535049"/>
          </a:xfrm>
        </p:grpSpPr>
        <p:sp>
          <p:nvSpPr>
            <p:cNvPr id="1992" name="Google Shape;1992;p37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37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3" descr="Uma imagem com aeronave, ar livre, transporte, aviação">
            <a:extLst>
              <a:ext uri="{FF2B5EF4-FFF2-40B4-BE49-F238E27FC236}">
                <a16:creationId xmlns:a16="http://schemas.microsoft.com/office/drawing/2014/main" id="{EA856586-81BB-CDE9-8492-66A964174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19" b="12033"/>
          <a:stretch>
            <a:fillRect/>
          </a:stretch>
        </p:blipFill>
        <p:spPr bwMode="auto">
          <a:xfrm>
            <a:off x="1428568" y="1728602"/>
            <a:ext cx="6286864" cy="26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6BB11BB-6AD3-F22B-E2C6-DF9991C753D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2</a:t>
            </a:fld>
            <a:endParaRPr lang="pt-PT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1A4B51-4CAD-0F16-6277-12D68FE797D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904" r="9904"/>
          <a:stretch/>
        </p:blipFill>
        <p:spPr>
          <a:xfrm>
            <a:off x="0" y="-23423"/>
            <a:ext cx="9144000" cy="5166923"/>
          </a:xfrm>
          <a:prstGeom prst="rect">
            <a:avLst/>
          </a:prstGeom>
        </p:spPr>
      </p:pic>
      <p:sp>
        <p:nvSpPr>
          <p:cNvPr id="4196" name="Google Shape;4196;p56"/>
          <p:cNvSpPr txBox="1">
            <a:spLocks noGrp="1"/>
          </p:cNvSpPr>
          <p:nvPr>
            <p:ph type="title"/>
          </p:nvPr>
        </p:nvSpPr>
        <p:spPr>
          <a:xfrm>
            <a:off x="690399" y="4498199"/>
            <a:ext cx="7438401" cy="6649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Medidas relevantes</a:t>
            </a:r>
            <a:endParaRPr/>
          </a:p>
        </p:txBody>
      </p:sp>
      <p:grpSp>
        <p:nvGrpSpPr>
          <p:cNvPr id="4197" name="Google Shape;4197;p56"/>
          <p:cNvGrpSpPr/>
          <p:nvPr/>
        </p:nvGrpSpPr>
        <p:grpSpPr>
          <a:xfrm rot="1224511">
            <a:off x="8401586" y="4435125"/>
            <a:ext cx="520778" cy="619811"/>
            <a:chOff x="145982" y="527074"/>
            <a:chExt cx="520795" cy="619831"/>
          </a:xfrm>
        </p:grpSpPr>
        <p:sp>
          <p:nvSpPr>
            <p:cNvPr id="4198" name="Google Shape;4198;p56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56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00" name="Google Shape;4200;p56"/>
          <p:cNvGrpSpPr/>
          <p:nvPr/>
        </p:nvGrpSpPr>
        <p:grpSpPr>
          <a:xfrm rot="-1224511" flipH="1">
            <a:off x="126861" y="4452200"/>
            <a:ext cx="520778" cy="619811"/>
            <a:chOff x="145982" y="527074"/>
            <a:chExt cx="520795" cy="619831"/>
          </a:xfrm>
        </p:grpSpPr>
        <p:sp>
          <p:nvSpPr>
            <p:cNvPr id="4201" name="Google Shape;4201;p56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56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00F21CF-7437-0DE9-661F-68458A1DFF40}"/>
              </a:ext>
            </a:extLst>
          </p:cNvPr>
          <p:cNvSpPr txBox="1"/>
          <p:nvPr/>
        </p:nvSpPr>
        <p:spPr>
          <a:xfrm>
            <a:off x="6482231" y="4190422"/>
            <a:ext cx="19965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2"/>
                </a:solidFill>
              </a:rPr>
              <a:t>Dimensões em metros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7F2C2A-8450-19EE-BE99-73351A0699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3</a:t>
            </a:fld>
            <a:endParaRPr lang="pt-PT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759B8A-A5AB-6F83-F23C-6D44663DE075}"/>
              </a:ext>
            </a:extLst>
          </p:cNvPr>
          <p:cNvSpPr txBox="1"/>
          <p:nvPr/>
        </p:nvSpPr>
        <p:spPr>
          <a:xfrm>
            <a:off x="8196470" y="4664765"/>
            <a:ext cx="2347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49608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2926433" y="539750"/>
            <a:ext cx="3180963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Corpo do UAV</a:t>
            </a:r>
            <a:endParaRPr sz="3200"/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808243" y="2326742"/>
            <a:ext cx="520774" cy="619806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7419073" y="874024"/>
            <a:ext cx="520774" cy="619806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4D591-851E-6FB0-9ABB-3E47291E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3128" y="1244800"/>
            <a:ext cx="3558054" cy="3226301"/>
          </a:xfrm>
          <a:prstGeom prst="rect">
            <a:avLst/>
          </a:prstGeom>
        </p:spPr>
      </p:pic>
      <p:pic>
        <p:nvPicPr>
          <p:cNvPr id="13" name="Picture 12" descr="A white object with blue lines&#10;&#10;Description automatically generated">
            <a:extLst>
              <a:ext uri="{FF2B5EF4-FFF2-40B4-BE49-F238E27FC236}">
                <a16:creationId xmlns:a16="http://schemas.microsoft.com/office/drawing/2014/main" id="{239C8013-43FF-7BFA-A028-73A14D77F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3756" y="1300026"/>
            <a:ext cx="3873993" cy="30430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CA2B8-A03E-48AD-9A86-6225E1DCE1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4</a:t>
            </a:fld>
            <a:endParaRPr lang="pt-PT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2926433" y="539750"/>
            <a:ext cx="3180963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Corpo do UAV</a:t>
            </a:r>
            <a:endParaRPr sz="3200"/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808243" y="2326742"/>
            <a:ext cx="520774" cy="619806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7419073" y="874024"/>
            <a:ext cx="520774" cy="619806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CA2B8-A03E-48AD-9A86-6225E1DCE1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5</a:t>
            </a:fld>
            <a:endParaRPr lang="pt-PT"/>
          </a:p>
        </p:txBody>
      </p:sp>
      <p:pic>
        <p:nvPicPr>
          <p:cNvPr id="4" name="Picture 3" descr="A white object with a black background&#10;&#10;Description automatically generated">
            <a:extLst>
              <a:ext uri="{FF2B5EF4-FFF2-40B4-BE49-F238E27FC236}">
                <a16:creationId xmlns:a16="http://schemas.microsoft.com/office/drawing/2014/main" id="{1E182A99-3A9C-8C2D-DCC4-2A1D2CCA1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243" y="1106053"/>
            <a:ext cx="4361773" cy="3096039"/>
          </a:xfrm>
          <a:prstGeom prst="rect">
            <a:avLst/>
          </a:prstGeom>
        </p:spPr>
      </p:pic>
      <p:pic>
        <p:nvPicPr>
          <p:cNvPr id="6" name="Picture 5" descr="A grey cone shaped object with black lines&#10;&#10;Description automatically generated">
            <a:extLst>
              <a:ext uri="{FF2B5EF4-FFF2-40B4-BE49-F238E27FC236}">
                <a16:creationId xmlns:a16="http://schemas.microsoft.com/office/drawing/2014/main" id="{A7E365B2-4E44-BF2F-099A-596EF63FB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1183" y="915156"/>
            <a:ext cx="4874889" cy="357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015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2926433" y="539750"/>
            <a:ext cx="3180963" cy="106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Corpo do UAV</a:t>
            </a:r>
            <a:endParaRPr sz="3200"/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808243" y="2326742"/>
            <a:ext cx="520774" cy="619806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7419073" y="874024"/>
            <a:ext cx="520774" cy="619806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934D591-851E-6FB0-9ABB-3E47291EA4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03128" y="1244800"/>
            <a:ext cx="3558054" cy="3226301"/>
          </a:xfrm>
          <a:prstGeom prst="rect">
            <a:avLst/>
          </a:prstGeom>
        </p:spPr>
      </p:pic>
      <p:pic>
        <p:nvPicPr>
          <p:cNvPr id="13" name="Picture 12" descr="A white object with blue lines&#10;&#10;Description automatically generated">
            <a:extLst>
              <a:ext uri="{FF2B5EF4-FFF2-40B4-BE49-F238E27FC236}">
                <a16:creationId xmlns:a16="http://schemas.microsoft.com/office/drawing/2014/main" id="{239C8013-43FF-7BFA-A028-73A14D77FD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985" y="1365730"/>
            <a:ext cx="3873993" cy="304303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3CA2B8-A03E-48AD-9A86-6225E1DCE1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6</a:t>
            </a:fld>
            <a:endParaRPr lang="pt-PT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E236CB9-BDA9-14A1-3138-47D391324264}"/>
              </a:ext>
            </a:extLst>
          </p:cNvPr>
          <p:cNvSpPr/>
          <p:nvPr/>
        </p:nvSpPr>
        <p:spPr>
          <a:xfrm>
            <a:off x="6853735" y="1770696"/>
            <a:ext cx="1661615" cy="133948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384603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1525083" y="539750"/>
            <a:ext cx="6093265" cy="1115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200"/>
              <a:t>Estrutura de </a:t>
            </a:r>
            <a:r>
              <a:rPr lang="en" sz="3200" err="1"/>
              <a:t>Estabilização</a:t>
            </a:r>
            <a:endParaRPr lang="pt-PT" err="1"/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808243" y="2326742"/>
            <a:ext cx="520774" cy="619806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7419073" y="874024"/>
            <a:ext cx="520774" cy="619806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DAF9ED13-0721-B61C-722B-F3A6A89B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21" t="8470" r="4348" b="2695"/>
          <a:stretch/>
        </p:blipFill>
        <p:spPr>
          <a:xfrm>
            <a:off x="1067812" y="1375567"/>
            <a:ext cx="6518266" cy="295114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1078F-759E-DC01-995B-1731ADDE7D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7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63194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1525083" y="539750"/>
            <a:ext cx="6093265" cy="11152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200"/>
              <a:t>Estrutura de </a:t>
            </a:r>
            <a:r>
              <a:rPr lang="en" sz="3200" err="1"/>
              <a:t>Estabilização</a:t>
            </a:r>
            <a:endParaRPr lang="pt-PT" err="1"/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808243" y="2326742"/>
            <a:ext cx="520774" cy="619806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7419073" y="874024"/>
            <a:ext cx="520774" cy="619806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Imagem 5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4CF5C279-7FDA-F7EF-7B5E-A6A765E66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535" y="1590501"/>
            <a:ext cx="4572000" cy="1351854"/>
          </a:xfrm>
          <a:prstGeom prst="rect">
            <a:avLst/>
          </a:prstGeom>
        </p:spPr>
      </p:pic>
      <p:pic>
        <p:nvPicPr>
          <p:cNvPr id="7" name="Imagem 6" descr="Uma imagem com tripé, design, moldura&#10;&#10;Descrição gerada automaticamente">
            <a:extLst>
              <a:ext uri="{FF2B5EF4-FFF2-40B4-BE49-F238E27FC236}">
                <a16:creationId xmlns:a16="http://schemas.microsoft.com/office/drawing/2014/main" id="{5CB097C2-4F1E-6A05-E5A8-EDD99CD5B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082" y="2094151"/>
            <a:ext cx="4869493" cy="222086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9C00B0-EB70-64EE-815D-1E083B54EE4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8751417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6" name="Google Shape;6156;p64"/>
          <p:cNvSpPr txBox="1">
            <a:spLocks noGrp="1"/>
          </p:cNvSpPr>
          <p:nvPr>
            <p:ph type="title"/>
          </p:nvPr>
        </p:nvSpPr>
        <p:spPr>
          <a:xfrm>
            <a:off x="1501597" y="547579"/>
            <a:ext cx="6140237" cy="8490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en" sz="3200" err="1"/>
              <a:t>Míssil</a:t>
            </a:r>
            <a:r>
              <a:rPr lang="en" sz="3200"/>
              <a:t> Principal</a:t>
            </a:r>
            <a:endParaRPr lang="pt-PT" err="1"/>
          </a:p>
        </p:txBody>
      </p:sp>
      <p:grpSp>
        <p:nvGrpSpPr>
          <p:cNvPr id="6161" name="Google Shape;6161;p64"/>
          <p:cNvGrpSpPr/>
          <p:nvPr/>
        </p:nvGrpSpPr>
        <p:grpSpPr>
          <a:xfrm rot="1282293">
            <a:off x="808243" y="2326742"/>
            <a:ext cx="520774" cy="619806"/>
            <a:chOff x="145982" y="527074"/>
            <a:chExt cx="520795" cy="619831"/>
          </a:xfrm>
        </p:grpSpPr>
        <p:sp>
          <p:nvSpPr>
            <p:cNvPr id="6162" name="Google Shape;6162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3" name="Google Shape;6163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64" name="Google Shape;6164;p64"/>
          <p:cNvGrpSpPr/>
          <p:nvPr/>
        </p:nvGrpSpPr>
        <p:grpSpPr>
          <a:xfrm rot="-1282293" flipH="1">
            <a:off x="7419073" y="874024"/>
            <a:ext cx="520774" cy="619806"/>
            <a:chOff x="145982" y="527074"/>
            <a:chExt cx="520795" cy="619831"/>
          </a:xfrm>
        </p:grpSpPr>
        <p:sp>
          <p:nvSpPr>
            <p:cNvPr id="6165" name="Google Shape;6165;p64"/>
            <p:cNvSpPr/>
            <p:nvPr/>
          </p:nvSpPr>
          <p:spPr>
            <a:xfrm rot="-1269758" flipH="1">
              <a:off x="236990" y="582086"/>
              <a:ext cx="374775" cy="374775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6" name="Google Shape;6166;p64"/>
            <p:cNvSpPr/>
            <p:nvPr/>
          </p:nvSpPr>
          <p:spPr>
            <a:xfrm rot="-1266623" flipH="1">
              <a:off x="175762" y="914175"/>
              <a:ext cx="203240" cy="202960"/>
            </a:xfrm>
            <a:prstGeom prst="star4">
              <a:avLst>
                <a:gd name="adj" fmla="val 12500"/>
              </a:avLst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 descr="Uma imagem com plaina&#10;&#10;Descrição gerada automaticamente">
            <a:extLst>
              <a:ext uri="{FF2B5EF4-FFF2-40B4-BE49-F238E27FC236}">
                <a16:creationId xmlns:a16="http://schemas.microsoft.com/office/drawing/2014/main" id="{D230DC0D-F0B6-7301-D531-E881AE0B6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389" y="2302598"/>
            <a:ext cx="4869493" cy="246417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944289-ADA6-DAB9-3EB2-0E218F625A6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1D19F72-70EB-4452-B7BC-9BB3593CC3BA}" type="slidenum">
              <a:rPr lang="pt-PT" smtClean="0"/>
              <a:t>9</a:t>
            </a:fld>
            <a:endParaRPr lang="pt-PT"/>
          </a:p>
        </p:txBody>
      </p:sp>
      <p:pic>
        <p:nvPicPr>
          <p:cNvPr id="5" name="Imagem 4" descr="Uma imagem com plaina, aeronave, aviação, Engenharia aeroespacial&#10;&#10;Descrição gerada automaticamente">
            <a:extLst>
              <a:ext uri="{FF2B5EF4-FFF2-40B4-BE49-F238E27FC236}">
                <a16:creationId xmlns:a16="http://schemas.microsoft.com/office/drawing/2014/main" id="{9259FA51-55C1-4E43-9CE9-D1FC1B08E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9300" y="1455847"/>
            <a:ext cx="3643149" cy="179825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D6CA25A-19E2-26D2-482C-4D32A9966B7B}"/>
              </a:ext>
            </a:extLst>
          </p:cNvPr>
          <p:cNvSpPr/>
          <p:nvPr/>
        </p:nvSpPr>
        <p:spPr>
          <a:xfrm>
            <a:off x="2126347" y="3090374"/>
            <a:ext cx="560433" cy="5127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75882500"/>
      </p:ext>
    </p:extLst>
  </p:cSld>
  <p:clrMapOvr>
    <a:masterClrMapping/>
  </p:clrMapOvr>
</p:sld>
</file>

<file path=ppt/theme/theme1.xml><?xml version="1.0" encoding="utf-8"?>
<a:theme xmlns:a="http://schemas.openxmlformats.org/drawingml/2006/main" name="Aerospace Engineering Thesis Defense by Slidesgo">
  <a:themeElements>
    <a:clrScheme name="Simple Light">
      <a:dk1>
        <a:srgbClr val="FFFFFF"/>
      </a:dk1>
      <a:lt1>
        <a:srgbClr val="FFCF00"/>
      </a:lt1>
      <a:dk2>
        <a:srgbClr val="000000"/>
      </a:dk2>
      <a:lt2>
        <a:srgbClr val="252525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589E6D7CAD1D47BD3E77FD941263FA" ma:contentTypeVersion="7" ma:contentTypeDescription="Create a new document." ma:contentTypeScope="" ma:versionID="96e33edcb09850cb59190b970b04e835">
  <xsd:schema xmlns:xsd="http://www.w3.org/2001/XMLSchema" xmlns:xs="http://www.w3.org/2001/XMLSchema" xmlns:p="http://schemas.microsoft.com/office/2006/metadata/properties" xmlns:ns2="987e5766-57f3-4737-be3d-6bfe0566c805" targetNamespace="http://schemas.microsoft.com/office/2006/metadata/properties" ma:root="true" ma:fieldsID="92a364773cec3b28dcd77521e395fe17" ns2:_="">
    <xsd:import namespace="987e5766-57f3-4737-be3d-6bfe0566c8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e5766-57f3-4737-be3d-6bfe0566c8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E33926-190A-422B-80FC-A38E14FF4266}"/>
</file>

<file path=customXml/itemProps2.xml><?xml version="1.0" encoding="utf-8"?>
<ds:datastoreItem xmlns:ds="http://schemas.openxmlformats.org/officeDocument/2006/customXml" ds:itemID="{D55D9E90-E1B8-4522-8D5C-BAA657E3F7F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8F3D9B5-2799-44F3-9FB4-D46345534398}">
  <ds:schemaRefs>
    <ds:schemaRef ds:uri="987e5766-57f3-4737-be3d-6bfe0566c80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15</Slides>
  <Notes>15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Aerospace Engineering Thesis Defense by Slidesgo</vt:lpstr>
      <vt:lpstr>Design Generativo &amp; Otimização</vt:lpstr>
      <vt:lpstr>Bayraktar  TB2</vt:lpstr>
      <vt:lpstr>Medidas relevantes</vt:lpstr>
      <vt:lpstr>Corpo do UAV</vt:lpstr>
      <vt:lpstr>Corpo do UAV</vt:lpstr>
      <vt:lpstr>Corpo do UAV</vt:lpstr>
      <vt:lpstr>Estrutura de Estabilização</vt:lpstr>
      <vt:lpstr>Estrutura de Estabilização</vt:lpstr>
      <vt:lpstr>Míssil Principal</vt:lpstr>
      <vt:lpstr>Peça de Conexão</vt:lpstr>
      <vt:lpstr>Míssil Secundário</vt:lpstr>
      <vt:lpstr>Sistema de aterragem</vt:lpstr>
      <vt:lpstr>Helices</vt:lpstr>
      <vt:lpstr>Próximas Etapas</vt:lpstr>
      <vt:lpstr>Questões?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2024-10-03T13:41:18Z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0x0101006E589E6D7CAD1D47BD3E77FD941263FA</vt:lpwstr>
  </property>
</Properties>
</file>